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image1.jpeg" ContentType="image/jpeg"/>
  <Override PartName="/ppt/notesSlides/notesSlide5.xml" ContentType="application/vnd.openxmlformats-officedocument.presentationml.notesSlide+xml"/>
  <Override PartName="/ppt/media/image2.jpeg" ContentType="image/jpe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10680700" cy="60071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801801"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A091B"/>
        </a:solidFill>
        <a:effectLst/>
        <a:uFillTx/>
        <a:latin typeface="+mj-lt"/>
        <a:ea typeface="+mj-ea"/>
        <a:cs typeface="+mj-cs"/>
        <a:sym typeface="Calibri"/>
      </a:defRPr>
    </a:lvl1pPr>
    <a:lvl2pPr marL="0" marR="0" indent="0" algn="l" defTabSz="801801"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A091B"/>
        </a:solidFill>
        <a:effectLst/>
        <a:uFillTx/>
        <a:latin typeface="+mj-lt"/>
        <a:ea typeface="+mj-ea"/>
        <a:cs typeface="+mj-cs"/>
        <a:sym typeface="Calibri"/>
      </a:defRPr>
    </a:lvl2pPr>
    <a:lvl3pPr marL="0" marR="0" indent="0" algn="l" defTabSz="801801"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A091B"/>
        </a:solidFill>
        <a:effectLst/>
        <a:uFillTx/>
        <a:latin typeface="+mj-lt"/>
        <a:ea typeface="+mj-ea"/>
        <a:cs typeface="+mj-cs"/>
        <a:sym typeface="Calibri"/>
      </a:defRPr>
    </a:lvl3pPr>
    <a:lvl4pPr marL="0" marR="0" indent="0" algn="l" defTabSz="801801"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A091B"/>
        </a:solidFill>
        <a:effectLst/>
        <a:uFillTx/>
        <a:latin typeface="+mj-lt"/>
        <a:ea typeface="+mj-ea"/>
        <a:cs typeface="+mj-cs"/>
        <a:sym typeface="Calibri"/>
      </a:defRPr>
    </a:lvl4pPr>
    <a:lvl5pPr marL="0" marR="0" indent="0" algn="l" defTabSz="801801"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A091B"/>
        </a:solidFill>
        <a:effectLst/>
        <a:uFillTx/>
        <a:latin typeface="+mj-lt"/>
        <a:ea typeface="+mj-ea"/>
        <a:cs typeface="+mj-cs"/>
        <a:sym typeface="Calibri"/>
      </a:defRPr>
    </a:lvl5pPr>
    <a:lvl6pPr marL="0" marR="0" indent="0" algn="l" defTabSz="801801"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A091B"/>
        </a:solidFill>
        <a:effectLst/>
        <a:uFillTx/>
        <a:latin typeface="+mj-lt"/>
        <a:ea typeface="+mj-ea"/>
        <a:cs typeface="+mj-cs"/>
        <a:sym typeface="Calibri"/>
      </a:defRPr>
    </a:lvl6pPr>
    <a:lvl7pPr marL="0" marR="0" indent="0" algn="l" defTabSz="801801"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A091B"/>
        </a:solidFill>
        <a:effectLst/>
        <a:uFillTx/>
        <a:latin typeface="+mj-lt"/>
        <a:ea typeface="+mj-ea"/>
        <a:cs typeface="+mj-cs"/>
        <a:sym typeface="Calibri"/>
      </a:defRPr>
    </a:lvl7pPr>
    <a:lvl8pPr marL="0" marR="0" indent="0" algn="l" defTabSz="801801"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A091B"/>
        </a:solidFill>
        <a:effectLst/>
        <a:uFillTx/>
        <a:latin typeface="+mj-lt"/>
        <a:ea typeface="+mj-ea"/>
        <a:cs typeface="+mj-cs"/>
        <a:sym typeface="Calibri"/>
      </a:defRPr>
    </a:lvl8pPr>
    <a:lvl9pPr marL="0" marR="0" indent="0" algn="l" defTabSz="801801"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A091B"/>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A091B"/>
        </a:fontRef>
        <a:srgbClr val="0A091B"/>
      </a:tcTxStyle>
      <a:tcStyle>
        <a:tcBdr>
          <a:left>
            <a:ln w="12700" cap="flat">
              <a:solidFill>
                <a:srgbClr val="F2F2F5"/>
              </a:solidFill>
              <a:prstDash val="solid"/>
              <a:round/>
            </a:ln>
          </a:left>
          <a:right>
            <a:ln w="12700" cap="flat">
              <a:solidFill>
                <a:srgbClr val="F2F2F5"/>
              </a:solidFill>
              <a:prstDash val="solid"/>
              <a:round/>
            </a:ln>
          </a:right>
          <a:top>
            <a:ln w="12700" cap="flat">
              <a:solidFill>
                <a:srgbClr val="F2F2F5"/>
              </a:solidFill>
              <a:prstDash val="solid"/>
              <a:round/>
            </a:ln>
          </a:top>
          <a:bottom>
            <a:ln w="12700" cap="flat">
              <a:solidFill>
                <a:srgbClr val="F2F2F5"/>
              </a:solidFill>
              <a:prstDash val="solid"/>
              <a:round/>
            </a:ln>
          </a:bottom>
          <a:insideH>
            <a:ln w="12700" cap="flat">
              <a:solidFill>
                <a:srgbClr val="F2F2F5"/>
              </a:solidFill>
              <a:prstDash val="solid"/>
              <a:round/>
            </a:ln>
          </a:insideH>
          <a:insideV>
            <a:ln w="12700" cap="flat">
              <a:solidFill>
                <a:srgbClr val="F2F2F5"/>
              </a:solidFill>
              <a:prstDash val="solid"/>
              <a:round/>
            </a:ln>
          </a:insideV>
        </a:tcBdr>
        <a:fill>
          <a:solidFill>
            <a:srgbClr val="D4D6F4"/>
          </a:solidFill>
        </a:fill>
      </a:tcStyle>
    </a:wholeTbl>
    <a:band2H>
      <a:tcTxStyle b="def" i="def"/>
      <a:tcStyle>
        <a:tcBdr/>
        <a:fill>
          <a:solidFill>
            <a:srgbClr val="EBECF9"/>
          </a:solidFill>
        </a:fill>
      </a:tcStyle>
    </a:band2H>
    <a:firstCol>
      <a:tcTxStyle b="on" i="off">
        <a:fontRef idx="major">
          <a:srgbClr val="F2F2F5"/>
        </a:fontRef>
        <a:srgbClr val="F2F2F5"/>
      </a:tcTxStyle>
      <a:tcStyle>
        <a:tcBdr>
          <a:left>
            <a:ln w="12700" cap="flat">
              <a:solidFill>
                <a:srgbClr val="F2F2F5"/>
              </a:solidFill>
              <a:prstDash val="solid"/>
              <a:round/>
            </a:ln>
          </a:left>
          <a:right>
            <a:ln w="12700" cap="flat">
              <a:solidFill>
                <a:srgbClr val="F2F2F5"/>
              </a:solidFill>
              <a:prstDash val="solid"/>
              <a:round/>
            </a:ln>
          </a:right>
          <a:top>
            <a:ln w="12700" cap="flat">
              <a:solidFill>
                <a:srgbClr val="F2F2F5"/>
              </a:solidFill>
              <a:prstDash val="solid"/>
              <a:round/>
            </a:ln>
          </a:top>
          <a:bottom>
            <a:ln w="12700" cap="flat">
              <a:solidFill>
                <a:srgbClr val="F2F2F5"/>
              </a:solidFill>
              <a:prstDash val="solid"/>
              <a:round/>
            </a:ln>
          </a:bottom>
          <a:insideH>
            <a:ln w="12700" cap="flat">
              <a:solidFill>
                <a:srgbClr val="F2F2F5"/>
              </a:solidFill>
              <a:prstDash val="solid"/>
              <a:round/>
            </a:ln>
          </a:insideH>
          <a:insideV>
            <a:ln w="12700" cap="flat">
              <a:solidFill>
                <a:srgbClr val="F2F2F5"/>
              </a:solidFill>
              <a:prstDash val="solid"/>
              <a:round/>
            </a:ln>
          </a:insideV>
        </a:tcBdr>
        <a:fill>
          <a:solidFill>
            <a:schemeClr val="accent1"/>
          </a:solidFill>
        </a:fill>
      </a:tcStyle>
    </a:firstCol>
    <a:lastRow>
      <a:tcTxStyle b="on" i="off">
        <a:fontRef idx="major">
          <a:srgbClr val="F2F2F5"/>
        </a:fontRef>
        <a:srgbClr val="F2F2F5"/>
      </a:tcTxStyle>
      <a:tcStyle>
        <a:tcBdr>
          <a:left>
            <a:ln w="12700" cap="flat">
              <a:solidFill>
                <a:srgbClr val="F2F2F5"/>
              </a:solidFill>
              <a:prstDash val="solid"/>
              <a:round/>
            </a:ln>
          </a:left>
          <a:right>
            <a:ln w="12700" cap="flat">
              <a:solidFill>
                <a:srgbClr val="F2F2F5"/>
              </a:solidFill>
              <a:prstDash val="solid"/>
              <a:round/>
            </a:ln>
          </a:right>
          <a:top>
            <a:ln w="38100" cap="flat">
              <a:solidFill>
                <a:srgbClr val="F2F2F5"/>
              </a:solidFill>
              <a:prstDash val="solid"/>
              <a:round/>
            </a:ln>
          </a:top>
          <a:bottom>
            <a:ln w="12700" cap="flat">
              <a:solidFill>
                <a:srgbClr val="F2F2F5"/>
              </a:solidFill>
              <a:prstDash val="solid"/>
              <a:round/>
            </a:ln>
          </a:bottom>
          <a:insideH>
            <a:ln w="12700" cap="flat">
              <a:solidFill>
                <a:srgbClr val="F2F2F5"/>
              </a:solidFill>
              <a:prstDash val="solid"/>
              <a:round/>
            </a:ln>
          </a:insideH>
          <a:insideV>
            <a:ln w="12700" cap="flat">
              <a:solidFill>
                <a:srgbClr val="F2F2F5"/>
              </a:solidFill>
              <a:prstDash val="solid"/>
              <a:round/>
            </a:ln>
          </a:insideV>
        </a:tcBdr>
        <a:fill>
          <a:solidFill>
            <a:schemeClr val="accent1"/>
          </a:solidFill>
        </a:fill>
      </a:tcStyle>
    </a:lastRow>
    <a:firstRow>
      <a:tcTxStyle b="on" i="off">
        <a:fontRef idx="major">
          <a:srgbClr val="F2F2F5"/>
        </a:fontRef>
        <a:srgbClr val="F2F2F5"/>
      </a:tcTxStyle>
      <a:tcStyle>
        <a:tcBdr>
          <a:left>
            <a:ln w="12700" cap="flat">
              <a:solidFill>
                <a:srgbClr val="F2F2F5"/>
              </a:solidFill>
              <a:prstDash val="solid"/>
              <a:round/>
            </a:ln>
          </a:left>
          <a:right>
            <a:ln w="12700" cap="flat">
              <a:solidFill>
                <a:srgbClr val="F2F2F5"/>
              </a:solidFill>
              <a:prstDash val="solid"/>
              <a:round/>
            </a:ln>
          </a:right>
          <a:top>
            <a:ln w="12700" cap="flat">
              <a:solidFill>
                <a:srgbClr val="F2F2F5"/>
              </a:solidFill>
              <a:prstDash val="solid"/>
              <a:round/>
            </a:ln>
          </a:top>
          <a:bottom>
            <a:ln w="38100" cap="flat">
              <a:solidFill>
                <a:srgbClr val="F2F2F5"/>
              </a:solidFill>
              <a:prstDash val="solid"/>
              <a:round/>
            </a:ln>
          </a:bottom>
          <a:insideH>
            <a:ln w="12700" cap="flat">
              <a:solidFill>
                <a:srgbClr val="F2F2F5"/>
              </a:solidFill>
              <a:prstDash val="solid"/>
              <a:round/>
            </a:ln>
          </a:insideH>
          <a:insideV>
            <a:ln w="12700" cap="flat">
              <a:solidFill>
                <a:srgbClr val="F2F2F5"/>
              </a:solidFill>
              <a:prstDash val="solid"/>
              <a:round/>
            </a:ln>
          </a:insideV>
        </a:tcBdr>
        <a:fill>
          <a:solidFill>
            <a:schemeClr val="accent1"/>
          </a:solidFill>
        </a:fill>
      </a:tcStyle>
    </a:firstRow>
  </a:tblStyle>
  <a:tblStyle styleId="{C7B018BB-80A7-4F77-B60F-C8B233D01FF8}" styleName="">
    <a:tblBg/>
    <a:wholeTbl>
      <a:tcTxStyle b="off" i="off">
        <a:fontRef idx="major">
          <a:srgbClr val="0A091B"/>
        </a:fontRef>
        <a:srgbClr val="0A091B"/>
      </a:tcTxStyle>
      <a:tcStyle>
        <a:tcBdr>
          <a:left>
            <a:ln w="12700" cap="flat">
              <a:solidFill>
                <a:srgbClr val="F2F2F5"/>
              </a:solidFill>
              <a:prstDash val="solid"/>
              <a:round/>
            </a:ln>
          </a:left>
          <a:right>
            <a:ln w="12700" cap="flat">
              <a:solidFill>
                <a:srgbClr val="F2F2F5"/>
              </a:solidFill>
              <a:prstDash val="solid"/>
              <a:round/>
            </a:ln>
          </a:right>
          <a:top>
            <a:ln w="12700" cap="flat">
              <a:solidFill>
                <a:srgbClr val="F2F2F5"/>
              </a:solidFill>
              <a:prstDash val="solid"/>
              <a:round/>
            </a:ln>
          </a:top>
          <a:bottom>
            <a:ln w="12700" cap="flat">
              <a:solidFill>
                <a:srgbClr val="F2F2F5"/>
              </a:solidFill>
              <a:prstDash val="solid"/>
              <a:round/>
            </a:ln>
          </a:bottom>
          <a:insideH>
            <a:ln w="12700" cap="flat">
              <a:solidFill>
                <a:srgbClr val="F2F2F5"/>
              </a:solidFill>
              <a:prstDash val="solid"/>
              <a:round/>
            </a:ln>
          </a:insideH>
          <a:insideV>
            <a:ln w="12700" cap="flat">
              <a:solidFill>
                <a:srgbClr val="F2F2F5"/>
              </a:solidFill>
              <a:prstDash val="solid"/>
              <a:round/>
            </a:ln>
          </a:insideV>
        </a:tcBdr>
        <a:fill>
          <a:solidFill>
            <a:srgbClr val="CDCED7"/>
          </a:solidFill>
        </a:fill>
      </a:tcStyle>
    </a:wholeTbl>
    <a:band2H>
      <a:tcTxStyle b="def" i="def"/>
      <a:tcStyle>
        <a:tcBdr/>
        <a:fill>
          <a:solidFill>
            <a:srgbClr val="E8E8EC"/>
          </a:solidFill>
        </a:fill>
      </a:tcStyle>
    </a:band2H>
    <a:firstCol>
      <a:tcTxStyle b="on" i="off">
        <a:fontRef idx="major">
          <a:srgbClr val="F2F2F5"/>
        </a:fontRef>
        <a:srgbClr val="F2F2F5"/>
      </a:tcTxStyle>
      <a:tcStyle>
        <a:tcBdr>
          <a:left>
            <a:ln w="12700" cap="flat">
              <a:solidFill>
                <a:srgbClr val="F2F2F5"/>
              </a:solidFill>
              <a:prstDash val="solid"/>
              <a:round/>
            </a:ln>
          </a:left>
          <a:right>
            <a:ln w="12700" cap="flat">
              <a:solidFill>
                <a:srgbClr val="F2F2F5"/>
              </a:solidFill>
              <a:prstDash val="solid"/>
              <a:round/>
            </a:ln>
          </a:right>
          <a:top>
            <a:ln w="12700" cap="flat">
              <a:solidFill>
                <a:srgbClr val="F2F2F5"/>
              </a:solidFill>
              <a:prstDash val="solid"/>
              <a:round/>
            </a:ln>
          </a:top>
          <a:bottom>
            <a:ln w="12700" cap="flat">
              <a:solidFill>
                <a:srgbClr val="F2F2F5"/>
              </a:solidFill>
              <a:prstDash val="solid"/>
              <a:round/>
            </a:ln>
          </a:bottom>
          <a:insideH>
            <a:ln w="12700" cap="flat">
              <a:solidFill>
                <a:srgbClr val="F2F2F5"/>
              </a:solidFill>
              <a:prstDash val="solid"/>
              <a:round/>
            </a:ln>
          </a:insideH>
          <a:insideV>
            <a:ln w="12700" cap="flat">
              <a:solidFill>
                <a:srgbClr val="F2F2F5"/>
              </a:solidFill>
              <a:prstDash val="solid"/>
              <a:round/>
            </a:ln>
          </a:insideV>
        </a:tcBdr>
        <a:fill>
          <a:solidFill>
            <a:schemeClr val="accent3"/>
          </a:solidFill>
        </a:fill>
      </a:tcStyle>
    </a:firstCol>
    <a:lastRow>
      <a:tcTxStyle b="on" i="off">
        <a:fontRef idx="major">
          <a:srgbClr val="F2F2F5"/>
        </a:fontRef>
        <a:srgbClr val="F2F2F5"/>
      </a:tcTxStyle>
      <a:tcStyle>
        <a:tcBdr>
          <a:left>
            <a:ln w="12700" cap="flat">
              <a:solidFill>
                <a:srgbClr val="F2F2F5"/>
              </a:solidFill>
              <a:prstDash val="solid"/>
              <a:round/>
            </a:ln>
          </a:left>
          <a:right>
            <a:ln w="12700" cap="flat">
              <a:solidFill>
                <a:srgbClr val="F2F2F5"/>
              </a:solidFill>
              <a:prstDash val="solid"/>
              <a:round/>
            </a:ln>
          </a:right>
          <a:top>
            <a:ln w="38100" cap="flat">
              <a:solidFill>
                <a:srgbClr val="F2F2F5"/>
              </a:solidFill>
              <a:prstDash val="solid"/>
              <a:round/>
            </a:ln>
          </a:top>
          <a:bottom>
            <a:ln w="12700" cap="flat">
              <a:solidFill>
                <a:srgbClr val="F2F2F5"/>
              </a:solidFill>
              <a:prstDash val="solid"/>
              <a:round/>
            </a:ln>
          </a:bottom>
          <a:insideH>
            <a:ln w="12700" cap="flat">
              <a:solidFill>
                <a:srgbClr val="F2F2F5"/>
              </a:solidFill>
              <a:prstDash val="solid"/>
              <a:round/>
            </a:ln>
          </a:insideH>
          <a:insideV>
            <a:ln w="12700" cap="flat">
              <a:solidFill>
                <a:srgbClr val="F2F2F5"/>
              </a:solidFill>
              <a:prstDash val="solid"/>
              <a:round/>
            </a:ln>
          </a:insideV>
        </a:tcBdr>
        <a:fill>
          <a:solidFill>
            <a:schemeClr val="accent3"/>
          </a:solidFill>
        </a:fill>
      </a:tcStyle>
    </a:lastRow>
    <a:firstRow>
      <a:tcTxStyle b="on" i="off">
        <a:fontRef idx="major">
          <a:srgbClr val="F2F2F5"/>
        </a:fontRef>
        <a:srgbClr val="F2F2F5"/>
      </a:tcTxStyle>
      <a:tcStyle>
        <a:tcBdr>
          <a:left>
            <a:ln w="12700" cap="flat">
              <a:solidFill>
                <a:srgbClr val="F2F2F5"/>
              </a:solidFill>
              <a:prstDash val="solid"/>
              <a:round/>
            </a:ln>
          </a:left>
          <a:right>
            <a:ln w="12700" cap="flat">
              <a:solidFill>
                <a:srgbClr val="F2F2F5"/>
              </a:solidFill>
              <a:prstDash val="solid"/>
              <a:round/>
            </a:ln>
          </a:right>
          <a:top>
            <a:ln w="12700" cap="flat">
              <a:solidFill>
                <a:srgbClr val="F2F2F5"/>
              </a:solidFill>
              <a:prstDash val="solid"/>
              <a:round/>
            </a:ln>
          </a:top>
          <a:bottom>
            <a:ln w="38100" cap="flat">
              <a:solidFill>
                <a:srgbClr val="F2F2F5"/>
              </a:solidFill>
              <a:prstDash val="solid"/>
              <a:round/>
            </a:ln>
          </a:bottom>
          <a:insideH>
            <a:ln w="12700" cap="flat">
              <a:solidFill>
                <a:srgbClr val="F2F2F5"/>
              </a:solidFill>
              <a:prstDash val="solid"/>
              <a:round/>
            </a:ln>
          </a:insideH>
          <a:insideV>
            <a:ln w="12700" cap="flat">
              <a:solidFill>
                <a:srgbClr val="F2F2F5"/>
              </a:solidFill>
              <a:prstDash val="solid"/>
              <a:round/>
            </a:ln>
          </a:insideV>
        </a:tcBdr>
        <a:fill>
          <a:solidFill>
            <a:schemeClr val="accent3"/>
          </a:solidFill>
        </a:fill>
      </a:tcStyle>
    </a:firstRow>
  </a:tblStyle>
  <a:tblStyle styleId="{EEE7283C-3CF3-47DC-8721-378D4A62B228}" styleName="">
    <a:tblBg/>
    <a:wholeTbl>
      <a:tcTxStyle b="off" i="off">
        <a:fontRef idx="major">
          <a:srgbClr val="0A091B"/>
        </a:fontRef>
        <a:srgbClr val="0A091B"/>
      </a:tcTxStyle>
      <a:tcStyle>
        <a:tcBdr>
          <a:left>
            <a:ln w="12700" cap="flat">
              <a:solidFill>
                <a:srgbClr val="F2F2F5"/>
              </a:solidFill>
              <a:prstDash val="solid"/>
              <a:round/>
            </a:ln>
          </a:left>
          <a:right>
            <a:ln w="12700" cap="flat">
              <a:solidFill>
                <a:srgbClr val="F2F2F5"/>
              </a:solidFill>
              <a:prstDash val="solid"/>
              <a:round/>
            </a:ln>
          </a:right>
          <a:top>
            <a:ln w="12700" cap="flat">
              <a:solidFill>
                <a:srgbClr val="F2F2F5"/>
              </a:solidFill>
              <a:prstDash val="solid"/>
              <a:round/>
            </a:ln>
          </a:top>
          <a:bottom>
            <a:ln w="12700" cap="flat">
              <a:solidFill>
                <a:srgbClr val="F2F2F5"/>
              </a:solidFill>
              <a:prstDash val="solid"/>
              <a:round/>
            </a:ln>
          </a:bottom>
          <a:insideH>
            <a:ln w="12700" cap="flat">
              <a:solidFill>
                <a:srgbClr val="F2F2F5"/>
              </a:solidFill>
              <a:prstDash val="solid"/>
              <a:round/>
            </a:ln>
          </a:insideH>
          <a:insideV>
            <a:ln w="12700" cap="flat">
              <a:solidFill>
                <a:srgbClr val="F2F2F5"/>
              </a:solidFill>
              <a:prstDash val="solid"/>
              <a:round/>
            </a:ln>
          </a:insideV>
        </a:tcBdr>
        <a:fill>
          <a:solidFill>
            <a:srgbClr val="CACACB"/>
          </a:solidFill>
        </a:fill>
      </a:tcStyle>
    </a:wholeTbl>
    <a:band2H>
      <a:tcTxStyle b="def" i="def"/>
      <a:tcStyle>
        <a:tcBdr/>
        <a:fill>
          <a:solidFill>
            <a:srgbClr val="E6E7E7"/>
          </a:solidFill>
        </a:fill>
      </a:tcStyle>
    </a:band2H>
    <a:firstCol>
      <a:tcTxStyle b="on" i="off">
        <a:fontRef idx="major">
          <a:srgbClr val="F2F2F5"/>
        </a:fontRef>
        <a:srgbClr val="F2F2F5"/>
      </a:tcTxStyle>
      <a:tcStyle>
        <a:tcBdr>
          <a:left>
            <a:ln w="12700" cap="flat">
              <a:solidFill>
                <a:srgbClr val="F2F2F5"/>
              </a:solidFill>
              <a:prstDash val="solid"/>
              <a:round/>
            </a:ln>
          </a:left>
          <a:right>
            <a:ln w="12700" cap="flat">
              <a:solidFill>
                <a:srgbClr val="F2F2F5"/>
              </a:solidFill>
              <a:prstDash val="solid"/>
              <a:round/>
            </a:ln>
          </a:right>
          <a:top>
            <a:ln w="12700" cap="flat">
              <a:solidFill>
                <a:srgbClr val="F2F2F5"/>
              </a:solidFill>
              <a:prstDash val="solid"/>
              <a:round/>
            </a:ln>
          </a:top>
          <a:bottom>
            <a:ln w="12700" cap="flat">
              <a:solidFill>
                <a:srgbClr val="F2F2F5"/>
              </a:solidFill>
              <a:prstDash val="solid"/>
              <a:round/>
            </a:ln>
          </a:bottom>
          <a:insideH>
            <a:ln w="12700" cap="flat">
              <a:solidFill>
                <a:srgbClr val="F2F2F5"/>
              </a:solidFill>
              <a:prstDash val="solid"/>
              <a:round/>
            </a:ln>
          </a:insideH>
          <a:insideV>
            <a:ln w="12700" cap="flat">
              <a:solidFill>
                <a:srgbClr val="F2F2F5"/>
              </a:solidFill>
              <a:prstDash val="solid"/>
              <a:round/>
            </a:ln>
          </a:insideV>
        </a:tcBdr>
        <a:fill>
          <a:solidFill>
            <a:schemeClr val="accent6"/>
          </a:solidFill>
        </a:fill>
      </a:tcStyle>
    </a:firstCol>
    <a:lastRow>
      <a:tcTxStyle b="on" i="off">
        <a:fontRef idx="major">
          <a:srgbClr val="F2F2F5"/>
        </a:fontRef>
        <a:srgbClr val="F2F2F5"/>
      </a:tcTxStyle>
      <a:tcStyle>
        <a:tcBdr>
          <a:left>
            <a:ln w="12700" cap="flat">
              <a:solidFill>
                <a:srgbClr val="F2F2F5"/>
              </a:solidFill>
              <a:prstDash val="solid"/>
              <a:round/>
            </a:ln>
          </a:left>
          <a:right>
            <a:ln w="12700" cap="flat">
              <a:solidFill>
                <a:srgbClr val="F2F2F5"/>
              </a:solidFill>
              <a:prstDash val="solid"/>
              <a:round/>
            </a:ln>
          </a:right>
          <a:top>
            <a:ln w="38100" cap="flat">
              <a:solidFill>
                <a:srgbClr val="F2F2F5"/>
              </a:solidFill>
              <a:prstDash val="solid"/>
              <a:round/>
            </a:ln>
          </a:top>
          <a:bottom>
            <a:ln w="12700" cap="flat">
              <a:solidFill>
                <a:srgbClr val="F2F2F5"/>
              </a:solidFill>
              <a:prstDash val="solid"/>
              <a:round/>
            </a:ln>
          </a:bottom>
          <a:insideH>
            <a:ln w="12700" cap="flat">
              <a:solidFill>
                <a:srgbClr val="F2F2F5"/>
              </a:solidFill>
              <a:prstDash val="solid"/>
              <a:round/>
            </a:ln>
          </a:insideH>
          <a:insideV>
            <a:ln w="12700" cap="flat">
              <a:solidFill>
                <a:srgbClr val="F2F2F5"/>
              </a:solidFill>
              <a:prstDash val="solid"/>
              <a:round/>
            </a:ln>
          </a:insideV>
        </a:tcBdr>
        <a:fill>
          <a:solidFill>
            <a:schemeClr val="accent6"/>
          </a:solidFill>
        </a:fill>
      </a:tcStyle>
    </a:lastRow>
    <a:firstRow>
      <a:tcTxStyle b="on" i="off">
        <a:fontRef idx="major">
          <a:srgbClr val="F2F2F5"/>
        </a:fontRef>
        <a:srgbClr val="F2F2F5"/>
      </a:tcTxStyle>
      <a:tcStyle>
        <a:tcBdr>
          <a:left>
            <a:ln w="12700" cap="flat">
              <a:solidFill>
                <a:srgbClr val="F2F2F5"/>
              </a:solidFill>
              <a:prstDash val="solid"/>
              <a:round/>
            </a:ln>
          </a:left>
          <a:right>
            <a:ln w="12700" cap="flat">
              <a:solidFill>
                <a:srgbClr val="F2F2F5"/>
              </a:solidFill>
              <a:prstDash val="solid"/>
              <a:round/>
            </a:ln>
          </a:right>
          <a:top>
            <a:ln w="12700" cap="flat">
              <a:solidFill>
                <a:srgbClr val="F2F2F5"/>
              </a:solidFill>
              <a:prstDash val="solid"/>
              <a:round/>
            </a:ln>
          </a:top>
          <a:bottom>
            <a:ln w="38100" cap="flat">
              <a:solidFill>
                <a:srgbClr val="F2F2F5"/>
              </a:solidFill>
              <a:prstDash val="solid"/>
              <a:round/>
            </a:ln>
          </a:bottom>
          <a:insideH>
            <a:ln w="12700" cap="flat">
              <a:solidFill>
                <a:srgbClr val="F2F2F5"/>
              </a:solidFill>
              <a:prstDash val="solid"/>
              <a:round/>
            </a:ln>
          </a:insideH>
          <a:insideV>
            <a:ln w="12700" cap="flat">
              <a:solidFill>
                <a:srgbClr val="F2F2F5"/>
              </a:solidFill>
              <a:prstDash val="solid"/>
              <a:round/>
            </a:ln>
          </a:insideV>
        </a:tcBdr>
        <a:fill>
          <a:solidFill>
            <a:schemeClr val="accent6"/>
          </a:solidFill>
        </a:fill>
      </a:tcStyle>
    </a:firstRow>
  </a:tblStyle>
  <a:tblStyle styleId="{CF821DB8-F4EB-4A41-A1BA-3FCAFE7338EE}" styleName="">
    <a:tblBg/>
    <a:wholeTbl>
      <a:tcTxStyle b="off" i="off">
        <a:fontRef idx="major">
          <a:srgbClr val="0A091B"/>
        </a:fontRef>
        <a:srgbClr val="0A091B"/>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7"/>
          </a:solidFill>
        </a:fill>
      </a:tcStyle>
    </a:wholeTbl>
    <a:band2H>
      <a:tcTxStyle b="def" i="def"/>
      <a:tcStyle>
        <a:tcBdr/>
        <a:fill>
          <a:solidFill>
            <a:srgbClr val="F2F2F5"/>
          </a:solidFill>
        </a:fill>
      </a:tcStyle>
    </a:band2H>
    <a:firstCol>
      <a:tcTxStyle b="on" i="off">
        <a:fontRef idx="major">
          <a:srgbClr val="F2F2F5"/>
        </a:fontRef>
        <a:srgbClr val="F2F2F5"/>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A091B"/>
        </a:fontRef>
        <a:srgbClr val="0A091B"/>
      </a:tcTxStyle>
      <a:tcStyle>
        <a:tcBdr>
          <a:left>
            <a:ln w="12700" cap="flat">
              <a:noFill/>
              <a:miter lim="400000"/>
            </a:ln>
          </a:left>
          <a:right>
            <a:ln w="12700" cap="flat">
              <a:noFill/>
              <a:miter lim="400000"/>
            </a:ln>
          </a:right>
          <a:top>
            <a:ln w="50800" cap="flat">
              <a:solidFill>
                <a:srgbClr val="0A091B"/>
              </a:solidFill>
              <a:prstDash val="solid"/>
              <a:round/>
            </a:ln>
          </a:top>
          <a:bottom>
            <a:ln w="25400" cap="flat">
              <a:solidFill>
                <a:srgbClr val="0A091B"/>
              </a:solidFill>
              <a:prstDash val="solid"/>
              <a:round/>
            </a:ln>
          </a:bottom>
          <a:insideH>
            <a:ln w="12700" cap="flat">
              <a:noFill/>
              <a:miter lim="400000"/>
            </a:ln>
          </a:insideH>
          <a:insideV>
            <a:ln w="12700" cap="flat">
              <a:noFill/>
              <a:miter lim="400000"/>
            </a:ln>
          </a:insideV>
        </a:tcBdr>
        <a:fill>
          <a:solidFill>
            <a:srgbClr val="F2F2F5"/>
          </a:solidFill>
        </a:fill>
      </a:tcStyle>
    </a:lastRow>
    <a:firstRow>
      <a:tcTxStyle b="on" i="off">
        <a:fontRef idx="major">
          <a:srgbClr val="F2F2F5"/>
        </a:fontRef>
        <a:srgbClr val="F2F2F5"/>
      </a:tcTxStyle>
      <a:tcStyle>
        <a:tcBdr>
          <a:left>
            <a:ln w="12700" cap="flat">
              <a:noFill/>
              <a:miter lim="400000"/>
            </a:ln>
          </a:left>
          <a:right>
            <a:ln w="12700" cap="flat">
              <a:noFill/>
              <a:miter lim="400000"/>
            </a:ln>
          </a:right>
          <a:top>
            <a:ln w="25400" cap="flat">
              <a:solidFill>
                <a:srgbClr val="0A091B"/>
              </a:solidFill>
              <a:prstDash val="solid"/>
              <a:round/>
            </a:ln>
          </a:top>
          <a:bottom>
            <a:ln w="25400" cap="flat">
              <a:solidFill>
                <a:srgbClr val="0A091B"/>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A091B"/>
        </a:fontRef>
        <a:srgbClr val="0A091B"/>
      </a:tcTxStyle>
      <a:tcStyle>
        <a:tcBdr>
          <a:left>
            <a:ln w="12700" cap="flat">
              <a:solidFill>
                <a:srgbClr val="F2F2F5"/>
              </a:solidFill>
              <a:prstDash val="solid"/>
              <a:round/>
            </a:ln>
          </a:left>
          <a:right>
            <a:ln w="12700" cap="flat">
              <a:solidFill>
                <a:srgbClr val="F2F2F5"/>
              </a:solidFill>
              <a:prstDash val="solid"/>
              <a:round/>
            </a:ln>
          </a:right>
          <a:top>
            <a:ln w="12700" cap="flat">
              <a:solidFill>
                <a:srgbClr val="F2F2F5"/>
              </a:solidFill>
              <a:prstDash val="solid"/>
              <a:round/>
            </a:ln>
          </a:top>
          <a:bottom>
            <a:ln w="12700" cap="flat">
              <a:solidFill>
                <a:srgbClr val="F2F2F5"/>
              </a:solidFill>
              <a:prstDash val="solid"/>
              <a:round/>
            </a:ln>
          </a:bottom>
          <a:insideH>
            <a:ln w="12700" cap="flat">
              <a:solidFill>
                <a:srgbClr val="F2F2F5"/>
              </a:solidFill>
              <a:prstDash val="solid"/>
              <a:round/>
            </a:ln>
          </a:insideH>
          <a:insideV>
            <a:ln w="12700" cap="flat">
              <a:solidFill>
                <a:srgbClr val="F2F2F5"/>
              </a:solidFill>
              <a:prstDash val="solid"/>
              <a:round/>
            </a:ln>
          </a:insideV>
        </a:tcBdr>
        <a:fill>
          <a:solidFill>
            <a:srgbClr val="CACACB"/>
          </a:solidFill>
        </a:fill>
      </a:tcStyle>
    </a:wholeTbl>
    <a:band2H>
      <a:tcTxStyle b="def" i="def"/>
      <a:tcStyle>
        <a:tcBdr/>
        <a:fill>
          <a:solidFill>
            <a:srgbClr val="E6E6E7"/>
          </a:solidFill>
        </a:fill>
      </a:tcStyle>
    </a:band2H>
    <a:firstCol>
      <a:tcTxStyle b="on" i="off">
        <a:fontRef idx="major">
          <a:srgbClr val="F2F2F5"/>
        </a:fontRef>
        <a:srgbClr val="F2F2F5"/>
      </a:tcTxStyle>
      <a:tcStyle>
        <a:tcBdr>
          <a:left>
            <a:ln w="12700" cap="flat">
              <a:solidFill>
                <a:srgbClr val="F2F2F5"/>
              </a:solidFill>
              <a:prstDash val="solid"/>
              <a:round/>
            </a:ln>
          </a:left>
          <a:right>
            <a:ln w="12700" cap="flat">
              <a:solidFill>
                <a:srgbClr val="F2F2F5"/>
              </a:solidFill>
              <a:prstDash val="solid"/>
              <a:round/>
            </a:ln>
          </a:right>
          <a:top>
            <a:ln w="12700" cap="flat">
              <a:solidFill>
                <a:srgbClr val="F2F2F5"/>
              </a:solidFill>
              <a:prstDash val="solid"/>
              <a:round/>
            </a:ln>
          </a:top>
          <a:bottom>
            <a:ln w="12700" cap="flat">
              <a:solidFill>
                <a:srgbClr val="F2F2F5"/>
              </a:solidFill>
              <a:prstDash val="solid"/>
              <a:round/>
            </a:ln>
          </a:bottom>
          <a:insideH>
            <a:ln w="12700" cap="flat">
              <a:solidFill>
                <a:srgbClr val="F2F2F5"/>
              </a:solidFill>
              <a:prstDash val="solid"/>
              <a:round/>
            </a:ln>
          </a:insideH>
          <a:insideV>
            <a:ln w="12700" cap="flat">
              <a:solidFill>
                <a:srgbClr val="F2F2F5"/>
              </a:solidFill>
              <a:prstDash val="solid"/>
              <a:round/>
            </a:ln>
          </a:insideV>
        </a:tcBdr>
        <a:fill>
          <a:solidFill>
            <a:srgbClr val="0A091B"/>
          </a:solidFill>
        </a:fill>
      </a:tcStyle>
    </a:firstCol>
    <a:lastRow>
      <a:tcTxStyle b="on" i="off">
        <a:fontRef idx="major">
          <a:srgbClr val="F2F2F5"/>
        </a:fontRef>
        <a:srgbClr val="F2F2F5"/>
      </a:tcTxStyle>
      <a:tcStyle>
        <a:tcBdr>
          <a:left>
            <a:ln w="12700" cap="flat">
              <a:solidFill>
                <a:srgbClr val="F2F2F5"/>
              </a:solidFill>
              <a:prstDash val="solid"/>
              <a:round/>
            </a:ln>
          </a:left>
          <a:right>
            <a:ln w="12700" cap="flat">
              <a:solidFill>
                <a:srgbClr val="F2F2F5"/>
              </a:solidFill>
              <a:prstDash val="solid"/>
              <a:round/>
            </a:ln>
          </a:right>
          <a:top>
            <a:ln w="38100" cap="flat">
              <a:solidFill>
                <a:srgbClr val="F2F2F5"/>
              </a:solidFill>
              <a:prstDash val="solid"/>
              <a:round/>
            </a:ln>
          </a:top>
          <a:bottom>
            <a:ln w="12700" cap="flat">
              <a:solidFill>
                <a:srgbClr val="F2F2F5"/>
              </a:solidFill>
              <a:prstDash val="solid"/>
              <a:round/>
            </a:ln>
          </a:bottom>
          <a:insideH>
            <a:ln w="12700" cap="flat">
              <a:solidFill>
                <a:srgbClr val="F2F2F5"/>
              </a:solidFill>
              <a:prstDash val="solid"/>
              <a:round/>
            </a:ln>
          </a:insideH>
          <a:insideV>
            <a:ln w="12700" cap="flat">
              <a:solidFill>
                <a:srgbClr val="F2F2F5"/>
              </a:solidFill>
              <a:prstDash val="solid"/>
              <a:round/>
            </a:ln>
          </a:insideV>
        </a:tcBdr>
        <a:fill>
          <a:solidFill>
            <a:srgbClr val="0A091B"/>
          </a:solidFill>
        </a:fill>
      </a:tcStyle>
    </a:lastRow>
    <a:firstRow>
      <a:tcTxStyle b="on" i="off">
        <a:fontRef idx="major">
          <a:srgbClr val="F2F2F5"/>
        </a:fontRef>
        <a:srgbClr val="F2F2F5"/>
      </a:tcTxStyle>
      <a:tcStyle>
        <a:tcBdr>
          <a:left>
            <a:ln w="12700" cap="flat">
              <a:solidFill>
                <a:srgbClr val="F2F2F5"/>
              </a:solidFill>
              <a:prstDash val="solid"/>
              <a:round/>
            </a:ln>
          </a:left>
          <a:right>
            <a:ln w="12700" cap="flat">
              <a:solidFill>
                <a:srgbClr val="F2F2F5"/>
              </a:solidFill>
              <a:prstDash val="solid"/>
              <a:round/>
            </a:ln>
          </a:right>
          <a:top>
            <a:ln w="12700" cap="flat">
              <a:solidFill>
                <a:srgbClr val="F2F2F5"/>
              </a:solidFill>
              <a:prstDash val="solid"/>
              <a:round/>
            </a:ln>
          </a:top>
          <a:bottom>
            <a:ln w="38100" cap="flat">
              <a:solidFill>
                <a:srgbClr val="F2F2F5"/>
              </a:solidFill>
              <a:prstDash val="solid"/>
              <a:round/>
            </a:ln>
          </a:bottom>
          <a:insideH>
            <a:ln w="12700" cap="flat">
              <a:solidFill>
                <a:srgbClr val="F2F2F5"/>
              </a:solidFill>
              <a:prstDash val="solid"/>
              <a:round/>
            </a:ln>
          </a:insideH>
          <a:insideV>
            <a:ln w="12700" cap="flat">
              <a:solidFill>
                <a:srgbClr val="F2F2F5"/>
              </a:solidFill>
              <a:prstDash val="solid"/>
              <a:round/>
            </a:ln>
          </a:insideV>
        </a:tcBdr>
        <a:fill>
          <a:solidFill>
            <a:srgbClr val="0A091B"/>
          </a:solidFill>
        </a:fill>
      </a:tcStyle>
    </a:firstRow>
  </a:tblStyle>
  <a:tblStyle styleId="{2708684C-4D16-4618-839F-0558EEFCDFE6}" styleName="">
    <a:tblBg/>
    <a:wholeTbl>
      <a:tcTxStyle b="off" i="off">
        <a:fontRef idx="major">
          <a:srgbClr val="0A091B"/>
        </a:fontRef>
        <a:srgbClr val="0A091B"/>
      </a:tcTxStyle>
      <a:tcStyle>
        <a:tcBdr>
          <a:left>
            <a:ln w="12700" cap="flat">
              <a:solidFill>
                <a:srgbClr val="0A091B"/>
              </a:solidFill>
              <a:prstDash val="solid"/>
              <a:round/>
            </a:ln>
          </a:left>
          <a:right>
            <a:ln w="12700" cap="flat">
              <a:solidFill>
                <a:srgbClr val="0A091B"/>
              </a:solidFill>
              <a:prstDash val="solid"/>
              <a:round/>
            </a:ln>
          </a:right>
          <a:top>
            <a:ln w="12700" cap="flat">
              <a:solidFill>
                <a:srgbClr val="0A091B"/>
              </a:solidFill>
              <a:prstDash val="solid"/>
              <a:round/>
            </a:ln>
          </a:top>
          <a:bottom>
            <a:ln w="12700" cap="flat">
              <a:solidFill>
                <a:srgbClr val="0A091B"/>
              </a:solidFill>
              <a:prstDash val="solid"/>
              <a:round/>
            </a:ln>
          </a:bottom>
          <a:insideH>
            <a:ln w="12700" cap="flat">
              <a:solidFill>
                <a:srgbClr val="0A091B"/>
              </a:solidFill>
              <a:prstDash val="solid"/>
              <a:round/>
            </a:ln>
          </a:insideH>
          <a:insideV>
            <a:ln w="12700" cap="flat">
              <a:solidFill>
                <a:srgbClr val="0A091B"/>
              </a:solidFill>
              <a:prstDash val="solid"/>
              <a:round/>
            </a:ln>
          </a:insideV>
        </a:tcBdr>
        <a:fill>
          <a:solidFill>
            <a:srgbClr val="0A091B">
              <a:alpha val="20000"/>
            </a:srgbClr>
          </a:solidFill>
        </a:fill>
      </a:tcStyle>
    </a:wholeTbl>
    <a:band2H>
      <a:tcTxStyle b="def" i="def"/>
      <a:tcStyle>
        <a:tcBdr/>
        <a:fill>
          <a:solidFill>
            <a:srgbClr val="FFFFFF"/>
          </a:solidFill>
        </a:fill>
      </a:tcStyle>
    </a:band2H>
    <a:firstCol>
      <a:tcTxStyle b="on" i="off">
        <a:fontRef idx="major">
          <a:srgbClr val="0A091B"/>
        </a:fontRef>
        <a:srgbClr val="0A091B"/>
      </a:tcTxStyle>
      <a:tcStyle>
        <a:tcBdr>
          <a:left>
            <a:ln w="12700" cap="flat">
              <a:solidFill>
                <a:srgbClr val="0A091B"/>
              </a:solidFill>
              <a:prstDash val="solid"/>
              <a:round/>
            </a:ln>
          </a:left>
          <a:right>
            <a:ln w="12700" cap="flat">
              <a:solidFill>
                <a:srgbClr val="0A091B"/>
              </a:solidFill>
              <a:prstDash val="solid"/>
              <a:round/>
            </a:ln>
          </a:right>
          <a:top>
            <a:ln w="12700" cap="flat">
              <a:solidFill>
                <a:srgbClr val="0A091B"/>
              </a:solidFill>
              <a:prstDash val="solid"/>
              <a:round/>
            </a:ln>
          </a:top>
          <a:bottom>
            <a:ln w="12700" cap="flat">
              <a:solidFill>
                <a:srgbClr val="0A091B"/>
              </a:solidFill>
              <a:prstDash val="solid"/>
              <a:round/>
            </a:ln>
          </a:bottom>
          <a:insideH>
            <a:ln w="12700" cap="flat">
              <a:solidFill>
                <a:srgbClr val="0A091B"/>
              </a:solidFill>
              <a:prstDash val="solid"/>
              <a:round/>
            </a:ln>
          </a:insideH>
          <a:insideV>
            <a:ln w="12700" cap="flat">
              <a:solidFill>
                <a:srgbClr val="0A091B"/>
              </a:solidFill>
              <a:prstDash val="solid"/>
              <a:round/>
            </a:ln>
          </a:insideV>
        </a:tcBdr>
        <a:fill>
          <a:solidFill>
            <a:srgbClr val="0A091B">
              <a:alpha val="20000"/>
            </a:srgbClr>
          </a:solidFill>
        </a:fill>
      </a:tcStyle>
    </a:firstCol>
    <a:lastRow>
      <a:tcTxStyle b="on" i="off">
        <a:fontRef idx="major">
          <a:srgbClr val="0A091B"/>
        </a:fontRef>
        <a:srgbClr val="0A091B"/>
      </a:tcTxStyle>
      <a:tcStyle>
        <a:tcBdr>
          <a:left>
            <a:ln w="12700" cap="flat">
              <a:solidFill>
                <a:srgbClr val="0A091B"/>
              </a:solidFill>
              <a:prstDash val="solid"/>
              <a:round/>
            </a:ln>
          </a:left>
          <a:right>
            <a:ln w="12700" cap="flat">
              <a:solidFill>
                <a:srgbClr val="0A091B"/>
              </a:solidFill>
              <a:prstDash val="solid"/>
              <a:round/>
            </a:ln>
          </a:right>
          <a:top>
            <a:ln w="50800" cap="flat">
              <a:solidFill>
                <a:srgbClr val="0A091B"/>
              </a:solidFill>
              <a:prstDash val="solid"/>
              <a:round/>
            </a:ln>
          </a:top>
          <a:bottom>
            <a:ln w="12700" cap="flat">
              <a:solidFill>
                <a:srgbClr val="0A091B"/>
              </a:solidFill>
              <a:prstDash val="solid"/>
              <a:round/>
            </a:ln>
          </a:bottom>
          <a:insideH>
            <a:ln w="12700" cap="flat">
              <a:solidFill>
                <a:srgbClr val="0A091B"/>
              </a:solidFill>
              <a:prstDash val="solid"/>
              <a:round/>
            </a:ln>
          </a:insideH>
          <a:insideV>
            <a:ln w="12700" cap="flat">
              <a:solidFill>
                <a:srgbClr val="0A091B"/>
              </a:solidFill>
              <a:prstDash val="solid"/>
              <a:round/>
            </a:ln>
          </a:insideV>
        </a:tcBdr>
        <a:fill>
          <a:noFill/>
        </a:fill>
      </a:tcStyle>
    </a:lastRow>
    <a:firstRow>
      <a:tcTxStyle b="on" i="off">
        <a:fontRef idx="major">
          <a:srgbClr val="0A091B"/>
        </a:fontRef>
        <a:srgbClr val="0A091B"/>
      </a:tcTxStyle>
      <a:tcStyle>
        <a:tcBdr>
          <a:left>
            <a:ln w="12700" cap="flat">
              <a:solidFill>
                <a:srgbClr val="0A091B"/>
              </a:solidFill>
              <a:prstDash val="solid"/>
              <a:round/>
            </a:ln>
          </a:left>
          <a:right>
            <a:ln w="12700" cap="flat">
              <a:solidFill>
                <a:srgbClr val="0A091B"/>
              </a:solidFill>
              <a:prstDash val="solid"/>
              <a:round/>
            </a:ln>
          </a:right>
          <a:top>
            <a:ln w="12700" cap="flat">
              <a:solidFill>
                <a:srgbClr val="0A091B"/>
              </a:solidFill>
              <a:prstDash val="solid"/>
              <a:round/>
            </a:ln>
          </a:top>
          <a:bottom>
            <a:ln w="25400" cap="flat">
              <a:solidFill>
                <a:srgbClr val="0A091B"/>
              </a:solidFill>
              <a:prstDash val="solid"/>
              <a:round/>
            </a:ln>
          </a:bottom>
          <a:insideH>
            <a:ln w="12700" cap="flat">
              <a:solidFill>
                <a:srgbClr val="0A091B"/>
              </a:solidFill>
              <a:prstDash val="solid"/>
              <a:round/>
            </a:ln>
          </a:insideH>
          <a:insideV>
            <a:ln w="12700" cap="flat">
              <a:solidFill>
                <a:srgbClr val="0A091B"/>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 name="Shape 650"/>
          <p:cNvSpPr/>
          <p:nvPr>
            <p:ph type="sldImg"/>
          </p:nvPr>
        </p:nvSpPr>
        <p:spPr>
          <a:xfrm>
            <a:off x="1143000" y="685800"/>
            <a:ext cx="4572000" cy="3429000"/>
          </a:xfrm>
          <a:prstGeom prst="rect">
            <a:avLst/>
          </a:prstGeom>
        </p:spPr>
        <p:txBody>
          <a:bodyPr/>
          <a:lstStyle/>
          <a:p>
            <a:pPr/>
          </a:p>
        </p:txBody>
      </p:sp>
      <p:sp>
        <p:nvSpPr>
          <p:cNvPr id="651" name="Shape 65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34535" latinLnBrk="0">
      <a:defRPr sz="1000">
        <a:latin typeface="+mj-lt"/>
        <a:ea typeface="+mj-ea"/>
        <a:cs typeface="+mj-cs"/>
        <a:sym typeface="Calibri"/>
      </a:defRPr>
    </a:lvl1pPr>
    <a:lvl2pPr indent="228600" defTabSz="534535" latinLnBrk="0">
      <a:defRPr sz="1000">
        <a:latin typeface="+mj-lt"/>
        <a:ea typeface="+mj-ea"/>
        <a:cs typeface="+mj-cs"/>
        <a:sym typeface="Calibri"/>
      </a:defRPr>
    </a:lvl2pPr>
    <a:lvl3pPr indent="457200" defTabSz="534535" latinLnBrk="0">
      <a:defRPr sz="1000">
        <a:latin typeface="+mj-lt"/>
        <a:ea typeface="+mj-ea"/>
        <a:cs typeface="+mj-cs"/>
        <a:sym typeface="Calibri"/>
      </a:defRPr>
    </a:lvl3pPr>
    <a:lvl4pPr indent="685800" defTabSz="534535" latinLnBrk="0">
      <a:defRPr sz="1000">
        <a:latin typeface="+mj-lt"/>
        <a:ea typeface="+mj-ea"/>
        <a:cs typeface="+mj-cs"/>
        <a:sym typeface="Calibri"/>
      </a:defRPr>
    </a:lvl4pPr>
    <a:lvl5pPr indent="914400" defTabSz="534535" latinLnBrk="0">
      <a:defRPr sz="1000">
        <a:latin typeface="+mj-lt"/>
        <a:ea typeface="+mj-ea"/>
        <a:cs typeface="+mj-cs"/>
        <a:sym typeface="Calibri"/>
      </a:defRPr>
    </a:lvl5pPr>
    <a:lvl6pPr indent="1143000" defTabSz="534535" latinLnBrk="0">
      <a:defRPr sz="1000">
        <a:latin typeface="+mj-lt"/>
        <a:ea typeface="+mj-ea"/>
        <a:cs typeface="+mj-cs"/>
        <a:sym typeface="Calibri"/>
      </a:defRPr>
    </a:lvl6pPr>
    <a:lvl7pPr indent="1371600" defTabSz="534535" latinLnBrk="0">
      <a:defRPr sz="1000">
        <a:latin typeface="+mj-lt"/>
        <a:ea typeface="+mj-ea"/>
        <a:cs typeface="+mj-cs"/>
        <a:sym typeface="Calibri"/>
      </a:defRPr>
    </a:lvl7pPr>
    <a:lvl8pPr indent="1600200" defTabSz="534535" latinLnBrk="0">
      <a:defRPr sz="1000">
        <a:latin typeface="+mj-lt"/>
        <a:ea typeface="+mj-ea"/>
        <a:cs typeface="+mj-cs"/>
        <a:sym typeface="Calibri"/>
      </a:defRPr>
    </a:lvl8pPr>
    <a:lvl9pPr indent="1828800" defTabSz="534535" latinLnBrk="0">
      <a:defRPr sz="1000">
        <a:latin typeface="+mj-lt"/>
        <a:ea typeface="+mj-ea"/>
        <a:cs typeface="+mj-cs"/>
        <a:sym typeface="Calibri"/>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 Id="rId3" Type="http://schemas.openxmlformats.org/officeDocument/2006/relationships/hyperlink" Target="http://hackingdistributed.com/2016/07/11/decentralized-escape-hatches-for-smart-contracts/" TargetMode="External"/></Relationships>

</file>

<file path=ppt/notesSlides/_rels/notesSlide11.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2.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3.xml.rels><?xml version="1.0" encoding="UTF-8" standalone="yes"?><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4.xml.rels><?xml version="1.0" encoding="UTF-8" standalone="yes"?><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5.xml.rels><?xml version="1.0" encoding="UTF-8" standalone="yes"?><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6.xml.rels><?xml version="1.0" encoding="UTF-8" standalone="yes"?><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7.xml.rels><?xml version="1.0" encoding="UTF-8" standalone="yes"?><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8.xml.rels><?xml version="1.0" encoding="UTF-8" standalone="yes"?><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19.xml.rels><?xml version="1.0" encoding="UTF-8" standalone="yes"?><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0.xml.rels><?xml version="1.0" encoding="UTF-8" standalone="yes"?><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21.xml.rels><?xml version="1.0" encoding="UTF-8" standalone="yes"?><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 Id="rId3" Type="http://schemas.openxmlformats.org/officeDocument/2006/relationships/hyperlink" Target="http://slock.it" TargetMode="Externa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 Id="rId3" Type="http://schemas.openxmlformats.org/officeDocument/2006/relationships/hyperlink" Target="http://slock.it"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0" name="Shape 660"/>
          <p:cNvSpPr/>
          <p:nvPr>
            <p:ph type="sldImg"/>
          </p:nvPr>
        </p:nvSpPr>
        <p:spPr>
          <a:prstGeom prst="rect">
            <a:avLst/>
          </a:prstGeom>
        </p:spPr>
        <p:txBody>
          <a:bodyPr/>
          <a:lstStyle/>
          <a:p>
            <a:pPr/>
          </a:p>
        </p:txBody>
      </p:sp>
      <p:sp>
        <p:nvSpPr>
          <p:cNvPr id="661" name="Shape 661"/>
          <p:cNvSpPr/>
          <p:nvPr>
            <p:ph type="body" sz="quarter" idx="1"/>
          </p:nvPr>
        </p:nvSpPr>
        <p:spPr>
          <a:prstGeom prst="rect">
            <a:avLst/>
          </a:prstGeom>
        </p:spPr>
        <p:txBody>
          <a:bodyPr/>
          <a:lstStyle/>
          <a:p>
            <a:pPr>
              <a:defRPr sz="1400"/>
            </a:pPr>
            <a:r>
              <a:t>Welcome everyone to this Workshop on Ethereum &amp; The DAO. </a:t>
            </a:r>
          </a:p>
          <a:p>
            <a:pPr>
              <a:defRPr sz="1400"/>
            </a:pPr>
            <a:r>
              <a:t>We will have now a quick presentation of Ethereum &amp; the DAO. At the end of this presentation there will be a Q&amp;A.</a:t>
            </a:r>
          </a:p>
          <a:p>
            <a:pPr>
              <a:defRPr sz="1400"/>
            </a:pPr>
            <a:r>
              <a:t>This means that your questions will be answered at the end of the presentation.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2" name="Shape 762"/>
          <p:cNvSpPr/>
          <p:nvPr>
            <p:ph type="sldImg"/>
          </p:nvPr>
        </p:nvSpPr>
        <p:spPr>
          <a:prstGeom prst="rect">
            <a:avLst/>
          </a:prstGeom>
        </p:spPr>
        <p:txBody>
          <a:bodyPr/>
          <a:lstStyle/>
          <a:p>
            <a:pPr/>
          </a:p>
        </p:txBody>
      </p:sp>
      <p:sp>
        <p:nvSpPr>
          <p:cNvPr id="763" name="Shape 763"/>
          <p:cNvSpPr/>
          <p:nvPr>
            <p:ph type="body" sz="quarter" idx="1"/>
          </p:nvPr>
        </p:nvSpPr>
        <p:spPr>
          <a:prstGeom prst="rect">
            <a:avLst/>
          </a:prstGeom>
        </p:spPr>
        <p:txBody>
          <a:bodyPr/>
          <a:lstStyle/>
          <a:p>
            <a:pPr>
              <a:defRPr sz="1400"/>
            </a:pPr>
            <a:r>
              <a:t>So what have we learned from this incident? </a:t>
            </a:r>
          </a:p>
          <a:p>
            <a:pPr>
              <a:defRPr sz="1400"/>
            </a:pPr>
          </a:p>
          <a:p>
            <a:pPr>
              <a:defRPr sz="1400"/>
            </a:pPr>
            <a:r>
              <a:t>First, even after an audit, do not assume your code is bug free. Audits are very important and with time and experience their value will increase but this is not a guarantee of a perfect and bug free code.</a:t>
            </a:r>
          </a:p>
          <a:p>
            <a:pPr>
              <a:defRPr sz="1400"/>
            </a:pPr>
          </a:p>
          <a:p>
            <a:pPr>
              <a:defRPr sz="1400"/>
            </a:pPr>
            <a:r>
              <a:t>This means that you need to incorporate vulnerabilities and unexpected situations in the design of your application. What does it mean concretely? While doing your risk management, you have to understand that there is a risk that your application is not perfect and that someone can attack it in a way you haven’t foreseen. </a:t>
            </a:r>
          </a:p>
          <a:p>
            <a:pPr>
              <a:defRPr sz="1400"/>
            </a:pPr>
          </a:p>
          <a:p>
            <a:pPr>
              <a:defRPr sz="1400"/>
            </a:pPr>
            <a:r>
              <a:t>Your smart contract should be able to be disabled if an attack has been discovered. The governance model needs to let trusted people take care of the smart contract and either dissolve it or update it. Another proposal from Ermin Gün Sirer is to create a Decentralized Hatch for a DAO. (</a:t>
            </a:r>
            <a:r>
              <a:rPr u="sng">
                <a:solidFill>
                  <a:srgbClr val="0000FF"/>
                </a:solidFill>
                <a:uFill>
                  <a:solidFill>
                    <a:srgbClr val="0000FF"/>
                  </a:solidFill>
                </a:uFill>
                <a:hlinkClick r:id="rId3" invalidUrl="" action="" tgtFrame="" tooltip="" history="1" highlightClick="0" endSnd="0"/>
              </a:rPr>
              <a:t>http://hackingdistributed.com/2016/07/11/decentralized-escape-hatches-for-smart-contracts/</a:t>
            </a:r>
            <a:r>
              <a:t>)</a:t>
            </a:r>
          </a:p>
          <a:p>
            <a:pPr>
              <a:defRPr sz="1400"/>
            </a:pPr>
          </a:p>
          <a:p>
            <a:pPr>
              <a:defRPr sz="1400"/>
            </a:pPr>
            <a:r>
              <a:t>The idea of the Escape Hatch is to have some kind of buffer to be able to revert and react to unforeseen behaviors. The idea here is to have a decentralized Hatch (as opposed to a « naive » one where one person can shut down the entire thing if something goes wrong) where triggers are a mix of programmatic sanity checks and crowd-sourced triggers. </a:t>
            </a:r>
          </a:p>
          <a:p>
            <a:pPr>
              <a:defRPr sz="1400"/>
            </a:pPr>
          </a:p>
          <a:p>
            <a:pPr>
              <a:defRPr sz="1400"/>
            </a:pPr>
            <a:r>
              <a:t>Having simpler smart contracts that interact with one another instead of one complex smart contract that does it all makes it easier to reason about it and check all the possible cases. This helps having more secure code and also code that is easier to update. </a:t>
            </a:r>
          </a:p>
          <a:p>
            <a:pPr>
              <a:defRPr sz="1400"/>
            </a:pPr>
          </a:p>
          <a:p>
            <a:pPr>
              <a:defRPr sz="1400"/>
            </a:pPr>
            <a:r>
              <a:t>Smart contract is immutable, if you want to update it, you need a new version and destroy the old one. It is a good practice to have a Name Service smart contract to handle updates easily. A general naming smart contract is currently under development by the foundation.</a:t>
            </a:r>
          </a:p>
          <a:p>
            <a:pPr>
              <a:defRPr sz="1400"/>
            </a:pPr>
          </a:p>
          <a:p>
            <a:pPr>
              <a:defRPr sz="1400"/>
            </a:pPr>
            <a:r>
              <a:t>Single point of failure is bad! For smart contract, there is always a way to decentralize and mitigate the amplitude of a risk. Avoiding centralization is core to blockchain technology. We cherish consensus and risk decentralization. But remember! This is also true for smart contract. You have to avoid having one smart contract that can bring down your entire project. </a:t>
            </a:r>
          </a:p>
          <a:p>
            <a:pPr>
              <a:defRPr sz="1400"/>
            </a:pPr>
            <a:r>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4" name="Shape 774"/>
          <p:cNvSpPr/>
          <p:nvPr>
            <p:ph type="sldImg"/>
          </p:nvPr>
        </p:nvSpPr>
        <p:spPr>
          <a:prstGeom prst="rect">
            <a:avLst/>
          </a:prstGeom>
        </p:spPr>
        <p:txBody>
          <a:bodyPr/>
          <a:lstStyle/>
          <a:p>
            <a:pPr/>
          </a:p>
        </p:txBody>
      </p:sp>
      <p:sp>
        <p:nvSpPr>
          <p:cNvPr id="775" name="Shape 775"/>
          <p:cNvSpPr/>
          <p:nvPr>
            <p:ph type="body" sz="quarter" idx="1"/>
          </p:nvPr>
        </p:nvSpPr>
        <p:spPr>
          <a:prstGeom prst="rect">
            <a:avLst/>
          </a:prstGeom>
        </p:spPr>
        <p:txBody>
          <a:bodyPr/>
          <a:lstStyle/>
          <a:p>
            <a:pPr>
              <a:defRPr sz="1400"/>
            </a:pPr>
            <a:r>
              <a:t>It is still too early to know the full extend of the impact the incident will have to Ethereum. But it has taught us a lot about how to address the security aspect of a project on Ethereum and also how secure the protocol and infrastructure really is.</a:t>
            </a:r>
          </a:p>
          <a:p>
            <a:pPr>
              <a:defRPr sz="1400"/>
            </a:pPr>
          </a:p>
          <a:p>
            <a:pPr>
              <a:defRPr sz="1400"/>
            </a:pPr>
            <a:r>
              <a:t>The failure of the soft fork is a good sign. It shows that even the creators of Ethereum cannot easily alter the protocol without the need to create an entirely new network (Hard fork) and it also shows that any attempt to censor the network will lead to a Denial of Service vulnerability. </a:t>
            </a:r>
          </a:p>
          <a:p>
            <a:pPr>
              <a:defRPr sz="1400"/>
            </a:pPr>
          </a:p>
          <a:p>
            <a:pPr>
              <a:defRPr sz="1400"/>
            </a:pPr>
            <a:r>
              <a:t>We have re-centered the debate around security by being reminded, the hard way, that even the best engineers make mistakes and write bugs. Ethereum has been very careful in its development process and they have not only audited its code with security specialists but the entire community has tested it to see if they can attack it or not. If someone had a way to steal if just only a part of the +1B$ valuation, they would do it.</a:t>
            </a:r>
          </a:p>
          <a:p>
            <a:pPr>
              <a:defRPr sz="1400"/>
            </a:pPr>
          </a:p>
          <a:p>
            <a:pPr>
              <a:defRPr sz="1400"/>
            </a:pPr>
            <a:r>
              <a:t>The best way to have a system that is resilient to attacks is a system that is constantly attacked. The DAO project has made mistake and we pay for it. The good part of this is that every other project on Ethereum will benefit from what happened. We will learn from it and get new tools to ensure the security of our projects.</a:t>
            </a:r>
          </a:p>
          <a:p>
            <a:pPr>
              <a:defRPr sz="1400"/>
            </a:pPr>
          </a:p>
          <a:p>
            <a:pPr>
              <a:defRPr sz="1400"/>
            </a:pPr>
            <a:r>
              <a:t>Lately, I had a very interesting discussion with Dr. Christian Reitwießner who told me about a project he has been working on for the last 8 months. It is called « Solidity why3 » and it is a formal verifier for Solidity code. It means that it analyses the code for common bugs and detects potential vulnerabilities in the code. These kind of projects will become more important after what happened and the community will bring tools to make your Smart Contracts better.</a:t>
            </a:r>
          </a:p>
          <a:p>
            <a:pPr>
              <a:defRPr sz="1400"/>
            </a:pPr>
          </a:p>
          <a:p>
            <a:pPr>
              <a:defRPr sz="1400"/>
            </a:pPr>
            <a:r>
              <a:t>Best practices come from experience. The community is building best practices for future projects. It helps building solutions that evolves faster, are easier to protect and avoid human errors. The solidity documentation is a good place to start for that but I suggest to look at the multiple initiatives to compile best practices to write smart contracts in Ethereum.</a:t>
            </a:r>
          </a:p>
          <a:p>
            <a:pPr>
              <a:defRPr sz="1400"/>
            </a:pPr>
          </a:p>
          <a:p>
            <a:pPr>
              <a:defRPr sz="1400"/>
            </a:pPr>
            <a:r>
              <a:t>This incident shows a community that is focused on solving problems and moving forward. Time will tell if their strategy pays off but the level of pragmatism is amazing and very encouraging for the future.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4" name="Shape 784"/>
          <p:cNvSpPr/>
          <p:nvPr>
            <p:ph type="sldImg"/>
          </p:nvPr>
        </p:nvSpPr>
        <p:spPr>
          <a:prstGeom prst="rect">
            <a:avLst/>
          </a:prstGeom>
        </p:spPr>
        <p:txBody>
          <a:bodyPr/>
          <a:lstStyle/>
          <a:p>
            <a:pPr/>
          </a:p>
        </p:txBody>
      </p:sp>
      <p:sp>
        <p:nvSpPr>
          <p:cNvPr id="785" name="Shape 785"/>
          <p:cNvSpPr/>
          <p:nvPr>
            <p:ph type="body" sz="quarter" idx="1"/>
          </p:nvPr>
        </p:nvSpPr>
        <p:spPr>
          <a:prstGeom prst="rect">
            <a:avLst/>
          </a:prstGeom>
        </p:spPr>
        <p:txBody>
          <a:bodyPr/>
          <a:lstStyle/>
          <a:p>
            <a:pPr/>
            <a:r>
              <a:t>[Discussion about the presentation, questions being answered etc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2" name="Shape 802"/>
          <p:cNvSpPr/>
          <p:nvPr>
            <p:ph type="sldImg"/>
          </p:nvPr>
        </p:nvSpPr>
        <p:spPr>
          <a:prstGeom prst="rect">
            <a:avLst/>
          </a:prstGeom>
        </p:spPr>
        <p:txBody>
          <a:bodyPr/>
          <a:lstStyle/>
          <a:p>
            <a:pPr/>
          </a:p>
        </p:txBody>
      </p:sp>
      <p:sp>
        <p:nvSpPr>
          <p:cNvPr id="803" name="Shape 803"/>
          <p:cNvSpPr/>
          <p:nvPr>
            <p:ph type="body" sz="quarter" idx="1"/>
          </p:nvPr>
        </p:nvSpPr>
        <p:spPr>
          <a:prstGeom prst="rect">
            <a:avLst/>
          </a:prstGeom>
        </p:spPr>
        <p:txBody>
          <a:bodyPr/>
          <a:lstStyle/>
          <a:p>
            <a:pPr/>
            <a:r>
              <a:t>The rest of the workshop will go as follow:</a:t>
            </a:r>
          </a:p>
          <a:p>
            <a:pPr marL="133684" indent="-133684">
              <a:buSzPct val="100000"/>
              <a:buAutoNum type="arabicPeriod" startAt="1"/>
            </a:pPr>
            <a:r>
              <a:t>We will make sure that everybody has an account ready on testnet with some ETH </a:t>
            </a:r>
          </a:p>
          <a:p>
            <a:pPr marL="133684" indent="-133684">
              <a:buSzPct val="100000"/>
              <a:buAutoNum type="arabicPeriod" startAt="1"/>
            </a:pPr>
            <a:r>
              <a:t>Then each of you will get tokens from our own DAO</a:t>
            </a:r>
          </a:p>
          <a:p>
            <a:pPr marL="133684" indent="-133684">
              <a:buSzPct val="100000"/>
              <a:buAutoNum type="arabicPeriod" startAt="1"/>
            </a:pPr>
            <a:r>
              <a:t>After that, it is time to do some code. I propose we all use Ethereum Studio because it is a fully web based environment that doesn’t need any installation. </a:t>
            </a:r>
          </a:p>
          <a:p>
            <a:pPr marL="133684" indent="-133684">
              <a:buSzPct val="100000"/>
              <a:buAutoNum type="arabicPeriod" startAt="1"/>
            </a:pPr>
            <a:r>
              <a:t>For those of you who don’t know how to code or prefer to listen rather than coding, I will be doing my proposal live. </a:t>
            </a:r>
          </a:p>
          <a:p>
            <a:pPr marL="133684" indent="-133684">
              <a:buSzPct val="100000"/>
              <a:buAutoNum type="arabicPeriod" startAt="1"/>
            </a:pPr>
            <a:r>
              <a:t>After my proposal is done, I will help you as much as I can to write your own if you get stuck.</a:t>
            </a:r>
          </a:p>
          <a:p>
            <a:pPr marL="133684" indent="-133684">
              <a:buSzPct val="100000"/>
              <a:buAutoNum type="arabicPeriod" startAt="1"/>
            </a:pPr>
            <a:r>
              <a:t>During the workshop, people on the slack are here to help. So feel free to ask there anything. </a:t>
            </a:r>
          </a:p>
          <a:p>
            <a:pPr marL="133684" indent="-133684">
              <a:buSzPct val="100000"/>
              <a:buAutoNum type="arabicPeriod" startAt="1"/>
            </a:pPr>
            <a:r>
              <a:t>at 9pm, the DAO creation phase will end, it will be time for every token holder to vote for the proposals. There will be mine but maybe others too. It is time for everyone to participate and be part of a decentralized organization</a:t>
            </a:r>
          </a:p>
          <a:p>
            <a:pPr marL="133684" indent="-133684">
              <a:buSzPct val="100000"/>
              <a:buAutoNum type="arabicPeriod" startAt="1"/>
            </a:pPr>
            <a:r>
              <a:t>Time for a wrap up, discussions and some more coding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2" name="Shape 812"/>
          <p:cNvSpPr/>
          <p:nvPr>
            <p:ph type="sldImg"/>
          </p:nvPr>
        </p:nvSpPr>
        <p:spPr>
          <a:prstGeom prst="rect">
            <a:avLst/>
          </a:prstGeom>
        </p:spPr>
        <p:txBody>
          <a:bodyPr/>
          <a:lstStyle/>
          <a:p>
            <a:pPr/>
          </a:p>
        </p:txBody>
      </p:sp>
      <p:sp>
        <p:nvSpPr>
          <p:cNvPr id="813" name="Shape 813"/>
          <p:cNvSpPr/>
          <p:nvPr>
            <p:ph type="body" sz="quarter" idx="1"/>
          </p:nvPr>
        </p:nvSpPr>
        <p:spPr>
          <a:prstGeom prst="rect">
            <a:avLst/>
          </a:prstGeom>
        </p:spPr>
        <p:txBody>
          <a:bodyPr/>
          <a:lstStyle/>
          <a:p>
            <a:pPr marL="133684" indent="-133684">
              <a:buSzPct val="100000"/>
              <a:buAutoNum type="arabicPeriod" startAt="1"/>
            </a:pPr>
            <a:r>
              <a:t>Show how to create a new account</a:t>
            </a:r>
          </a:p>
          <a:p>
            <a:pPr marL="133684" indent="-133684">
              <a:buSzPct val="100000"/>
              <a:buAutoNum type="arabicPeriod" startAt="1"/>
            </a:pPr>
            <a:r>
              <a:t>Show how to get some Test ETH</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2" name="Shape 822"/>
          <p:cNvSpPr/>
          <p:nvPr>
            <p:ph type="sldImg"/>
          </p:nvPr>
        </p:nvSpPr>
        <p:spPr>
          <a:prstGeom prst="rect">
            <a:avLst/>
          </a:prstGeom>
        </p:spPr>
        <p:txBody>
          <a:bodyPr/>
          <a:lstStyle/>
          <a:p>
            <a:pPr/>
          </a:p>
        </p:txBody>
      </p:sp>
      <p:sp>
        <p:nvSpPr>
          <p:cNvPr id="823" name="Shape 823"/>
          <p:cNvSpPr/>
          <p:nvPr>
            <p:ph type="body" sz="quarter" idx="1"/>
          </p:nvPr>
        </p:nvSpPr>
        <p:spPr>
          <a:prstGeom prst="rect">
            <a:avLst/>
          </a:prstGeom>
        </p:spPr>
        <p:txBody>
          <a:bodyPr/>
          <a:lstStyle/>
          <a:p>
            <a:pPr marL="133684" indent="-133684">
              <a:buSzPct val="100000"/>
              <a:buAutoNum type="arabicPeriod" startAt="1"/>
            </a:pPr>
            <a:r>
              <a:t>Show the address of the DAO</a:t>
            </a:r>
          </a:p>
          <a:p>
            <a:pPr marL="133684" indent="-133684">
              <a:buSzPct val="100000"/>
              <a:buAutoNum type="arabicPeriod" startAt="1"/>
            </a:pPr>
            <a:r>
              <a:t>Show how to send 1 ETH to the DAO</a:t>
            </a:r>
          </a:p>
          <a:p>
            <a:pPr marL="133684" indent="-133684">
              <a:buSzPct val="100000"/>
              <a:buAutoNum type="arabicPeriod" startAt="1"/>
            </a:pPr>
            <a:r>
              <a:t>Show how to add a contract watch to the DAO</a:t>
            </a:r>
          </a:p>
          <a:p>
            <a:pPr marL="133684" indent="-133684">
              <a:buSzPct val="100000"/>
              <a:buAutoNum type="arabicPeriod" startAt="1"/>
            </a:pPr>
            <a:r>
              <a:t>Show how to see the tokens you have in the DAO</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2" name="Shape 832"/>
          <p:cNvSpPr/>
          <p:nvPr>
            <p:ph type="sldImg"/>
          </p:nvPr>
        </p:nvSpPr>
        <p:spPr>
          <a:prstGeom prst="rect">
            <a:avLst/>
          </a:prstGeom>
        </p:spPr>
        <p:txBody>
          <a:bodyPr/>
          <a:lstStyle/>
          <a:p>
            <a:pPr/>
          </a:p>
        </p:txBody>
      </p:sp>
      <p:sp>
        <p:nvSpPr>
          <p:cNvPr id="833" name="Shape 833"/>
          <p:cNvSpPr/>
          <p:nvPr>
            <p:ph type="body" sz="quarter" idx="1"/>
          </p:nvPr>
        </p:nvSpPr>
        <p:spPr>
          <a:prstGeom prst="rect">
            <a:avLst/>
          </a:prstGeom>
        </p:spPr>
        <p:txBody>
          <a:bodyPr/>
          <a:lstStyle/>
          <a:p>
            <a:pPr/>
            <a:r>
              <a:t>It is time to write your proposal. </a:t>
            </a:r>
          </a:p>
          <a:p>
            <a:pPr/>
            <a:r>
              <a:t>You can either do it yourself or follow mine. </a:t>
            </a:r>
          </a:p>
          <a:p>
            <a:pPr/>
          </a:p>
          <a:p>
            <a:pPr/>
            <a:r>
              <a:t>If you want to actually code something, go to live.ether.camp and sign in with your user account (or sign up if you don’t have an account)</a:t>
            </a:r>
          </a:p>
          <a:p>
            <a:pPr/>
            <a:r>
              <a:t>When you are signed in, you will have a button « Ethereum Studio Start Now ». Click here and open it.</a:t>
            </a:r>
          </a:p>
          <a:p>
            <a:pPr/>
          </a:p>
          <a:p>
            <a:pPr/>
            <a:r>
              <a:t>There clone the repository I’ve prepared for the workshop and edit the offer_complete.sol file</a:t>
            </a:r>
          </a:p>
          <a:p>
            <a:p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4" name="Shape 844"/>
          <p:cNvSpPr/>
          <p:nvPr>
            <p:ph type="sldImg"/>
          </p:nvPr>
        </p:nvSpPr>
        <p:spPr>
          <a:prstGeom prst="rect">
            <a:avLst/>
          </a:prstGeom>
        </p:spPr>
        <p:txBody>
          <a:bodyPr/>
          <a:lstStyle/>
          <a:p>
            <a:pPr/>
          </a:p>
        </p:txBody>
      </p:sp>
      <p:sp>
        <p:nvSpPr>
          <p:cNvPr id="845" name="Shape 845"/>
          <p:cNvSpPr/>
          <p:nvPr>
            <p:ph type="body" sz="quarter" idx="1"/>
          </p:nvPr>
        </p:nvSpPr>
        <p:spPr>
          <a:prstGeom prst="rect">
            <a:avLst/>
          </a:prstGeom>
        </p:spPr>
        <p:txBody>
          <a:bodyPr/>
          <a:lstStyle/>
          <a:p>
            <a:pPr/>
            <a:r>
              <a:t>Like any coding session, you need to define first what you are going to do before you can actually do it.</a:t>
            </a:r>
          </a:p>
          <a:p>
            <a:pPr/>
          </a:p>
          <a:p>
            <a:pPr/>
            <a:r>
              <a:t>In my example, I am going to make a proposal for a decentralized application, or DApp, to handle the DAO. (Usually, you need to provide a document and publish it on IPFS, we won’t do that here)</a:t>
            </a:r>
          </a:p>
          <a:p>
            <a:pPr/>
          </a:p>
          <a:p>
            <a:pPr/>
            <a:r>
              <a:t>Then who is going to work on this project?</a:t>
            </a:r>
          </a:p>
          <a:p>
            <a:pPr marL="133684" indent="-133684">
              <a:buSzPct val="100000"/>
              <a:buAutoNum type="arabicPeriod" startAt="1"/>
            </a:pPr>
            <a:r>
              <a:t>One project manager, he is in charge of setting up the proposal, the salaries and selecting the team</a:t>
            </a:r>
          </a:p>
          <a:p>
            <a:pPr marL="133684" indent="-133684">
              <a:buSzPct val="100000"/>
              <a:buAutoNum type="arabicPeriod" startAt="1"/>
            </a:pPr>
            <a:r>
              <a:t>Frontend developer. He is in charge of actually building the application, integrating it with the DAO Smart contract. It is a standard DApp, i.e. it is a single page application that is supposed to be running on the Ethereum Mist Browser</a:t>
            </a:r>
          </a:p>
          <a:p>
            <a:pPr marL="133684" indent="-133684">
              <a:buSzPct val="100000"/>
              <a:buAutoNum type="arabicPeriod" startAt="1"/>
            </a:pPr>
            <a:r>
              <a:t>A designer, to make everything beautiful, we will need a top notch designer for the application.</a:t>
            </a:r>
          </a:p>
          <a:p>
            <a:pPr/>
          </a:p>
          <a:p>
            <a:pPr/>
            <a:r>
              <a:t>How will everyone be paid? </a:t>
            </a:r>
          </a:p>
          <a:p>
            <a:pPr/>
            <a:r>
              <a:t>40% go to the developer</a:t>
            </a:r>
          </a:p>
          <a:p>
            <a:pPr/>
            <a:r>
              <a:t>40% go to the designer</a:t>
            </a:r>
          </a:p>
          <a:p>
            <a:pPr/>
            <a:r>
              <a:t>20% go to the project manager</a:t>
            </a:r>
          </a:p>
          <a:p>
            <a:pPr/>
          </a:p>
          <a:p>
            <a:pPr/>
            <a:r>
              <a:t>Let’s say the project will take 10 days. For the sake of the workshop, we need 1 ETH per day for 10 days which makes a total cost of 10 ETH. </a:t>
            </a:r>
          </a:p>
          <a:p>
            <a:pPr/>
          </a:p>
          <a:p>
            <a:pPr/>
            <a:r>
              <a:t>Ok so let’s code now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4" name="Shape 854"/>
          <p:cNvSpPr/>
          <p:nvPr>
            <p:ph type="sldImg"/>
          </p:nvPr>
        </p:nvSpPr>
        <p:spPr>
          <a:prstGeom prst="rect">
            <a:avLst/>
          </a:prstGeom>
        </p:spPr>
        <p:txBody>
          <a:bodyPr/>
          <a:lstStyle/>
          <a:p>
            <a:pPr/>
          </a:p>
        </p:txBody>
      </p:sp>
      <p:sp>
        <p:nvSpPr>
          <p:cNvPr id="855" name="Shape 855"/>
          <p:cNvSpPr/>
          <p:nvPr>
            <p:ph type="body" sz="quarter" idx="1"/>
          </p:nvPr>
        </p:nvSpPr>
        <p:spPr>
          <a:prstGeom prst="rect">
            <a:avLst/>
          </a:prstGeom>
        </p:spPr>
        <p:txBody>
          <a:bodyPr/>
          <a:lstStyle/>
          <a:p>
            <a:pPr/>
            <a:r>
              <a:t>If we have time, we can have a look at the dApp proposal and improve it together.</a:t>
            </a:r>
          </a:p>
          <a:p>
            <a:pPr/>
          </a:p>
          <a:p>
            <a:pPr/>
            <a:r>
              <a:t>Any suggestions? </a:t>
            </a:r>
          </a:p>
          <a:p>
            <a:pPr/>
          </a:p>
          <a:p>
            <a:pPr/>
            <a:r>
              <a:t>My suggestion is to improve how we update the rates. Right now the projectMgr is the only one who can change them, it should be democratic no?</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4" name="Shape 864"/>
          <p:cNvSpPr/>
          <p:nvPr>
            <p:ph type="sldImg"/>
          </p:nvPr>
        </p:nvSpPr>
        <p:spPr>
          <a:prstGeom prst="rect">
            <a:avLst/>
          </a:prstGeom>
        </p:spPr>
        <p:txBody>
          <a:bodyPr/>
          <a:lstStyle/>
          <a:p>
            <a:pPr/>
          </a:p>
        </p:txBody>
      </p:sp>
      <p:sp>
        <p:nvSpPr>
          <p:cNvPr id="865" name="Shape 865"/>
          <p:cNvSpPr/>
          <p:nvPr>
            <p:ph type="body" sz="quarter" idx="1"/>
          </p:nvPr>
        </p:nvSpPr>
        <p:spPr>
          <a:prstGeom prst="rect">
            <a:avLst/>
          </a:prstGeom>
        </p:spPr>
        <p:txBody>
          <a:bodyPr/>
          <a:lstStyle/>
          <a:p>
            <a:pPr/>
            <a:r>
              <a:t>I am publishing my proposal and people can select whether they accept it or not (Please accept it, pretty please :) )</a:t>
            </a:r>
          </a:p>
          <a:p>
            <a:pPr/>
            <a:r>
              <a:t>If someone wants to publish his we can do it too</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0" name="Shape 670"/>
          <p:cNvSpPr/>
          <p:nvPr>
            <p:ph type="sldImg"/>
          </p:nvPr>
        </p:nvSpPr>
        <p:spPr>
          <a:prstGeom prst="rect">
            <a:avLst/>
          </a:prstGeom>
        </p:spPr>
        <p:txBody>
          <a:bodyPr/>
          <a:lstStyle/>
          <a:p>
            <a:pPr/>
          </a:p>
        </p:txBody>
      </p:sp>
      <p:sp>
        <p:nvSpPr>
          <p:cNvPr id="671" name="Shape 671"/>
          <p:cNvSpPr/>
          <p:nvPr>
            <p:ph type="body" sz="quarter" idx="1"/>
          </p:nvPr>
        </p:nvSpPr>
        <p:spPr>
          <a:prstGeom prst="rect">
            <a:avLst/>
          </a:prstGeom>
        </p:spPr>
        <p:txBody>
          <a:bodyPr/>
          <a:lstStyle>
            <a:lvl1pPr>
              <a:defRPr sz="1400"/>
            </a:lvl1pPr>
          </a:lstStyle>
          <a:p>
            <a:pPr/>
            <a:r>
              <a:t>Before we start the event, I would like to give the stage to Sven that will present you Astratum</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4" name="Shape 874"/>
          <p:cNvSpPr/>
          <p:nvPr>
            <p:ph type="sldImg"/>
          </p:nvPr>
        </p:nvSpPr>
        <p:spPr>
          <a:prstGeom prst="rect">
            <a:avLst/>
          </a:prstGeom>
        </p:spPr>
        <p:txBody>
          <a:bodyPr/>
          <a:lstStyle/>
          <a:p>
            <a:pPr/>
          </a:p>
        </p:txBody>
      </p:sp>
      <p:sp>
        <p:nvSpPr>
          <p:cNvPr id="875" name="Shape 875"/>
          <p:cNvSpPr/>
          <p:nvPr>
            <p:ph type="body" sz="quarter" idx="1"/>
          </p:nvPr>
        </p:nvSpPr>
        <p:spPr>
          <a:prstGeom prst="rect">
            <a:avLst/>
          </a:prstGeom>
        </p:spPr>
        <p:txBody>
          <a:bodyPr/>
          <a:lstStyle/>
          <a:p>
            <a:pPr/>
            <a:r>
              <a:t>Hopefully people were nice and voted Yes to my proposal (otherwise I will find a way) and I show how I can get my ETH from the proposal.</a:t>
            </a:r>
          </a:p>
          <a:p>
            <a:p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4" name="Shape 884"/>
          <p:cNvSpPr/>
          <p:nvPr>
            <p:ph type="sldImg"/>
          </p:nvPr>
        </p:nvSpPr>
        <p:spPr>
          <a:prstGeom prst="rect">
            <a:avLst/>
          </a:prstGeom>
        </p:spPr>
        <p:txBody>
          <a:bodyPr/>
          <a:lstStyle/>
          <a:p>
            <a:pPr/>
          </a:p>
        </p:txBody>
      </p:sp>
      <p:sp>
        <p:nvSpPr>
          <p:cNvPr id="885" name="Shape 885"/>
          <p:cNvSpPr/>
          <p:nvPr>
            <p:ph type="body" sz="quarter" idx="1"/>
          </p:nvPr>
        </p:nvSpPr>
        <p:spPr>
          <a:prstGeom prst="rect">
            <a:avLst/>
          </a:prstGeom>
        </p:spPr>
        <p:txBody>
          <a:bodyPr/>
          <a:lstStyle/>
          <a:p>
            <a:pPr/>
            <a:r>
              <a:t>People can either go or continue to discuss and play with the code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0" name="Shape 680"/>
          <p:cNvSpPr/>
          <p:nvPr>
            <p:ph type="sldImg"/>
          </p:nvPr>
        </p:nvSpPr>
        <p:spPr>
          <a:prstGeom prst="rect">
            <a:avLst/>
          </a:prstGeom>
        </p:spPr>
        <p:txBody>
          <a:bodyPr/>
          <a:lstStyle/>
          <a:p>
            <a:pPr/>
          </a:p>
        </p:txBody>
      </p:sp>
      <p:sp>
        <p:nvSpPr>
          <p:cNvPr id="681" name="Shape 681"/>
          <p:cNvSpPr/>
          <p:nvPr>
            <p:ph type="body" sz="quarter" idx="1"/>
          </p:nvPr>
        </p:nvSpPr>
        <p:spPr>
          <a:prstGeom prst="rect">
            <a:avLst/>
          </a:prstGeom>
        </p:spPr>
        <p:txBody>
          <a:bodyPr/>
          <a:lstStyle>
            <a:lvl1pPr>
              <a:defRPr sz="1400"/>
            </a:lvl1pPr>
          </a:lstStyle>
          <a:p>
            <a:pPr/>
            <a:r>
              <a:t>I also would like to thank Thomas &amp; Delodi for their hospitality. This wouldn’t have been possible without them. I give the stage to Thomas to say a few words.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7" name="Shape 687"/>
          <p:cNvSpPr/>
          <p:nvPr>
            <p:ph type="sldImg"/>
          </p:nvPr>
        </p:nvSpPr>
        <p:spPr>
          <a:prstGeom prst="rect">
            <a:avLst/>
          </a:prstGeom>
        </p:spPr>
        <p:txBody>
          <a:bodyPr/>
          <a:lstStyle/>
          <a:p>
            <a:pPr/>
          </a:p>
        </p:txBody>
      </p:sp>
      <p:sp>
        <p:nvSpPr>
          <p:cNvPr id="688" name="Shape 688"/>
          <p:cNvSpPr/>
          <p:nvPr>
            <p:ph type="body" sz="quarter" idx="1"/>
          </p:nvPr>
        </p:nvSpPr>
        <p:spPr>
          <a:prstGeom prst="rect">
            <a:avLst/>
          </a:prstGeom>
        </p:spPr>
        <p:txBody>
          <a:bodyPr/>
          <a:lstStyle/>
          <a:p>
            <a:pPr>
              <a:defRPr sz="1400"/>
            </a:pPr>
            <a:r>
              <a:t>So what is Ethereum?</a:t>
            </a:r>
          </a:p>
          <a:p>
            <a:pPr>
              <a:defRPr sz="1400"/>
            </a:pPr>
            <a:r>
              <a:t>The project wants to be the world computer. </a:t>
            </a:r>
          </a:p>
          <a:p>
            <a:pPr>
              <a:defRPr sz="1400"/>
            </a:pPr>
            <a:r>
              <a:t>What they mean by that is to build a virtual machine that is unstoppable and works on a network of physical computers.</a:t>
            </a:r>
          </a:p>
          <a:p>
            <a:pPr>
              <a:defRPr sz="1400"/>
            </a:pPr>
          </a:p>
          <a:p>
            <a:pPr>
              <a:defRPr sz="1400"/>
            </a:pPr>
            <a:r>
              <a:t>How do they do that? They have developed a virtual machine where every computation and storage manipulation is written on a blockchain. </a:t>
            </a:r>
          </a:p>
          <a:p>
            <a:pPr>
              <a:defRPr sz="1400"/>
            </a:pPr>
          </a:p>
          <a:p>
            <a:pPr>
              <a:defRPr sz="1400"/>
            </a:pPr>
            <a:r>
              <a:t>Ethereum has three main parts:</a:t>
            </a:r>
          </a:p>
          <a:p>
            <a:pPr marL="133684" indent="-133684">
              <a:buSzPct val="100000"/>
              <a:buAutoNum type="arabicPeriod" startAt="1"/>
              <a:defRPr sz="1400"/>
            </a:pPr>
            <a:r>
              <a:rPr b="1"/>
              <a:t>The smart contracts</a:t>
            </a:r>
            <a:r>
              <a:t>. Those are the applications deployed in Ethereum. They are made of code and storage and anyone can communicate with a smart contract through its interface</a:t>
            </a:r>
          </a:p>
          <a:p>
            <a:pPr marL="133684" indent="-133684">
              <a:buSzPct val="100000"/>
              <a:buAutoNum type="arabicPeriod" startAt="1"/>
              <a:defRPr sz="1400"/>
            </a:pPr>
            <a:r>
              <a:rPr b="1"/>
              <a:t>The Ethereum Virtual Machine</a:t>
            </a:r>
            <a:r>
              <a:t>: This is the virtual operating system / hardware of the world computer. The Virtual machine takes care of the memory, storage and computation of the world computer</a:t>
            </a:r>
          </a:p>
          <a:p>
            <a:pPr marL="133684" indent="-133684">
              <a:buSzPct val="100000"/>
              <a:buAutoNum type="arabicPeriod" startAt="1"/>
              <a:defRPr sz="1400"/>
            </a:pPr>
            <a:r>
              <a:rPr b="1"/>
              <a:t>The blockchain</a:t>
            </a:r>
            <a:r>
              <a:t>. This part makes sure that there is only one state for this world computer throughout the network. Every computation or data storage is written there. This technology has been used because it is the most secure way to have a trestles decentralized world computer.</a:t>
            </a:r>
          </a:p>
          <a:p>
            <a:pPr>
              <a:defRPr sz="1400"/>
            </a:pPr>
          </a:p>
          <a:p>
            <a:pPr>
              <a:defRPr sz="1400"/>
            </a:pPr>
            <a:r>
              <a:t>The blockchain technology is the backbone of Ethereum. Without it, the system wouldn’t be as reliable and secure as it is today.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5" name="Shape 725"/>
          <p:cNvSpPr/>
          <p:nvPr>
            <p:ph type="sldImg"/>
          </p:nvPr>
        </p:nvSpPr>
        <p:spPr>
          <a:prstGeom prst="rect">
            <a:avLst/>
          </a:prstGeom>
        </p:spPr>
        <p:txBody>
          <a:bodyPr/>
          <a:lstStyle/>
          <a:p>
            <a:pPr/>
          </a:p>
        </p:txBody>
      </p:sp>
      <p:sp>
        <p:nvSpPr>
          <p:cNvPr id="726" name="Shape 726"/>
          <p:cNvSpPr/>
          <p:nvPr>
            <p:ph type="body" sz="quarter" idx="1"/>
          </p:nvPr>
        </p:nvSpPr>
        <p:spPr>
          <a:prstGeom prst="rect">
            <a:avLst/>
          </a:prstGeom>
        </p:spPr>
        <p:txBody>
          <a:bodyPr/>
          <a:lstStyle/>
          <a:p>
            <a:pPr>
              <a:defRPr sz="1400"/>
            </a:pPr>
            <a:r>
              <a:t>Let’s take a concrete example. </a:t>
            </a:r>
          </a:p>
          <a:p>
            <a:pPr>
              <a:defRPr sz="1400"/>
            </a:pPr>
          </a:p>
          <a:p>
            <a:pPr>
              <a:defRPr sz="1400"/>
            </a:pPr>
            <a:r>
              <a:t>Let’s imagine 4 people want to play Monopoly together but they don’t live in the same city. So they decide to write a smart contract to play. The smart contract is responsible for:</a:t>
            </a:r>
          </a:p>
          <a:p>
            <a:pPr marL="140368" indent="-140368">
              <a:buSzPct val="100000"/>
              <a:buChar char="•"/>
              <a:defRPr sz="1400"/>
            </a:pPr>
            <a:r>
              <a:t>Handling each player’s balance.</a:t>
            </a:r>
          </a:p>
          <a:p>
            <a:pPr marL="140368" indent="-140368">
              <a:buSzPct val="100000"/>
              <a:buChar char="•"/>
              <a:defRPr sz="1400"/>
            </a:pPr>
            <a:r>
              <a:t>Handling each player’s property registry.</a:t>
            </a:r>
          </a:p>
          <a:p>
            <a:pPr marL="140368" indent="-140368">
              <a:buSzPct val="100000"/>
              <a:buChar char="•"/>
              <a:defRPr sz="1400"/>
            </a:pPr>
            <a:r>
              <a:t>Handling each player’s position on the board.</a:t>
            </a:r>
          </a:p>
          <a:p>
            <a:pPr marL="140368" indent="-140368">
              <a:buSzPct val="100000"/>
              <a:buChar char="•"/>
              <a:defRPr sz="1400"/>
            </a:pPr>
            <a:r>
              <a:t>Handling whose turn it it.</a:t>
            </a:r>
          </a:p>
          <a:p>
            <a:pPr marL="140368" indent="-140368">
              <a:buSzPct val="100000"/>
              <a:buChar char="•"/>
              <a:defRPr sz="1400"/>
            </a:pPr>
            <a:r>
              <a:t>Managing the bank, who should pay taxes and who should get paid by the bank</a:t>
            </a:r>
          </a:p>
          <a:p>
            <a:pPr marL="140368" indent="-140368">
              <a:buSzPct val="100000"/>
              <a:buChar char="•"/>
              <a:defRPr sz="1400"/>
            </a:pPr>
            <a:r>
              <a:t>Application of the rules such as what happens when you are in jail</a:t>
            </a:r>
          </a:p>
          <a:p>
            <a:pPr marL="140368" indent="-140368">
              <a:buSzPct val="100000"/>
              <a:buChar char="•"/>
              <a:defRPr sz="1400"/>
            </a:pPr>
            <a:r>
              <a:t>Enforcing the payments when someone owes something to somebody else. And handling the selling of properties if someones does not have enough money.</a:t>
            </a:r>
          </a:p>
          <a:p>
            <a:pPr>
              <a:defRPr sz="1400"/>
            </a:pPr>
          </a:p>
          <a:p>
            <a:pPr>
              <a:defRPr sz="1400"/>
            </a:pPr>
            <a:r>
              <a:t>So the smart contract’s mission is to ensure that each state of the game follows the rules. In other terms, the smart contract is the translation in code of the game instructions that you can usually find in any board game. </a:t>
            </a:r>
          </a:p>
          <a:p>
            <a:pPr>
              <a:defRPr sz="1400"/>
            </a:pPr>
          </a:p>
          <a:p>
            <a:pPr>
              <a:defRPr sz="1400"/>
            </a:pPr>
            <a:r>
              <a:t>What the smart contract brings us here is:</a:t>
            </a:r>
          </a:p>
          <a:p>
            <a:pPr>
              <a:defRPr sz="1400"/>
            </a:pPr>
            <a:r>
              <a:t>Unambiguous rules. The rules are embedded in the code and there is no place for interpretation. </a:t>
            </a:r>
          </a:p>
          <a:p>
            <a:pPr>
              <a:defRPr sz="1400"/>
            </a:pPr>
            <a:r>
              <a:t>Trustless game. Nobody can override the rules.</a:t>
            </a:r>
          </a:p>
          <a:p>
            <a:pPr>
              <a:defRPr sz="1400"/>
            </a:pPr>
          </a:p>
          <a:p>
            <a:pPr>
              <a:defRPr sz="1400"/>
            </a:pPr>
            <a:r>
              <a:t>Or in other words, Ethereum and smart contracts help us define programmatically, human interactions and organizations.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2" name="Shape 732"/>
          <p:cNvSpPr/>
          <p:nvPr>
            <p:ph type="sldImg"/>
          </p:nvPr>
        </p:nvSpPr>
        <p:spPr>
          <a:prstGeom prst="rect">
            <a:avLst/>
          </a:prstGeom>
        </p:spPr>
        <p:txBody>
          <a:bodyPr/>
          <a:lstStyle/>
          <a:p>
            <a:pPr/>
          </a:p>
        </p:txBody>
      </p:sp>
      <p:sp>
        <p:nvSpPr>
          <p:cNvPr id="733" name="Shape 733"/>
          <p:cNvSpPr/>
          <p:nvPr>
            <p:ph type="body" sz="quarter" idx="1"/>
          </p:nvPr>
        </p:nvSpPr>
        <p:spPr>
          <a:prstGeom prst="rect">
            <a:avLst/>
          </a:prstGeom>
        </p:spPr>
        <p:txBody>
          <a:bodyPr/>
          <a:lstStyle/>
          <a:p>
            <a:pPr>
              <a:defRPr sz="1400"/>
            </a:pPr>
            <a:r>
              <a:t>Ethereum and its smart contracts are perfect to define any form of human interaction. This means that it is perfect to code governance schemes or organization. </a:t>
            </a:r>
          </a:p>
          <a:p>
            <a:pPr>
              <a:defRPr sz="1400"/>
            </a:pPr>
          </a:p>
          <a:p>
            <a:pPr>
              <a:defRPr sz="1400"/>
            </a:pPr>
            <a:r>
              <a:t>DAO stands for Decentralized Autonomous Organization. </a:t>
            </a:r>
          </a:p>
          <a:p>
            <a:pPr>
              <a:defRPr sz="1400"/>
            </a:pPr>
            <a:r>
              <a:t>It is a very generic term to describe any governance structure. </a:t>
            </a:r>
          </a:p>
          <a:p>
            <a:pPr>
              <a:defRPr sz="1400"/>
            </a:pPr>
          </a:p>
          <a:p>
            <a:pPr>
              <a:defRPr sz="1400"/>
            </a:pPr>
            <a:r>
              <a:rPr u="sng">
                <a:solidFill>
                  <a:srgbClr val="0000FF"/>
                </a:solidFill>
                <a:uFill>
                  <a:solidFill>
                    <a:srgbClr val="0000FF"/>
                  </a:solidFill>
                </a:uFill>
                <a:hlinkClick r:id="rId3" invalidUrl="" action="" tgtFrame="" tooltip="" history="1" highlightClick="0" endSnd="0"/>
              </a:rPr>
              <a:t>slock.it</a:t>
            </a:r>
            <a:r>
              <a:t>’s vision was to become the standard framework for any future DAOs. This is why called theirs « The DAO ». The name makes it hard to differentiate between a DAO and « the DAO » from </a:t>
            </a:r>
            <a:r>
              <a:rPr u="sng">
                <a:solidFill>
                  <a:srgbClr val="0000FF"/>
                </a:solidFill>
                <a:uFill>
                  <a:solidFill>
                    <a:srgbClr val="0000FF"/>
                  </a:solidFill>
                </a:uFill>
                <a:hlinkClick r:id="rId3" invalidUrl="" action="" tgtFrame="" tooltip="" history="1" highlightClick="0" endSnd="0"/>
              </a:rPr>
              <a:t>slock.it</a:t>
            </a:r>
            <a:r>
              <a:t> so as a rule, I will be only talking about The DAO from </a:t>
            </a:r>
            <a:r>
              <a:rPr u="sng">
                <a:solidFill>
                  <a:srgbClr val="0000FF"/>
                </a:solidFill>
                <a:uFill>
                  <a:solidFill>
                    <a:srgbClr val="0000FF"/>
                  </a:solidFill>
                </a:uFill>
                <a:hlinkClick r:id="rId3" invalidUrl="" action="" tgtFrame="" tooltip="" history="1" highlightClick="0" endSnd="0"/>
              </a:rPr>
              <a:t>slock.it</a:t>
            </a:r>
            <a:r>
              <a:t>, no others.</a:t>
            </a:r>
          </a:p>
          <a:p>
            <a:pPr>
              <a:defRPr sz="1400"/>
            </a:pPr>
          </a:p>
          <a:p>
            <a:pPr>
              <a:defRPr sz="1400"/>
            </a:pPr>
            <a:r>
              <a:t>So what is this DAO and why have people put 14% of all the Ether in circulation into this Smart Contract?</a:t>
            </a:r>
          </a:p>
          <a:p>
            <a:pPr>
              <a:defRPr sz="1400"/>
            </a:pPr>
          </a:p>
          <a:p>
            <a:pPr>
              <a:defRPr sz="1400"/>
            </a:pPr>
            <a:r>
              <a:t>The main idea of the DAO is to be an investment fund on Ethereum to promote projects on Ethereum and improve the Ethereum ecosystem. </a:t>
            </a:r>
          </a:p>
          <a:p>
            <a:pPr>
              <a:defRPr sz="1400"/>
            </a:pPr>
          </a:p>
          <a:p>
            <a:pPr>
              <a:defRPr sz="1400"/>
            </a:pPr>
            <a:r>
              <a:t>The business model is that a project has to show a return on investment scheme to be accepted. For example, The first project </a:t>
            </a:r>
            <a:r>
              <a:rPr u="sng">
                <a:solidFill>
                  <a:srgbClr val="0000FF"/>
                </a:solidFill>
                <a:uFill>
                  <a:solidFill>
                    <a:srgbClr val="0000FF"/>
                  </a:solidFill>
                </a:uFill>
                <a:hlinkClick r:id="rId3" invalidUrl="" action="" tgtFrame="" tooltip="" history="1" highlightClick="0" endSnd="0"/>
              </a:rPr>
              <a:t>slock.it</a:t>
            </a:r>
            <a:r>
              <a:t> wanted to do was the USN or Universal Sharing Network. The USN is a smart contract that manages the sharing economy. A good use case for that is having an AirBnB like business where people pay through the USN to a home owner and they have automatic access to the home with their phone. In return of funding this project, the DAO would have gotten transaction fees from this Universal Sharing Network. </a:t>
            </a:r>
          </a:p>
          <a:p>
            <a:pPr>
              <a:defRPr sz="1400"/>
            </a:pPr>
          </a:p>
          <a:p>
            <a:pPr>
              <a:defRPr sz="1400"/>
            </a:pPr>
            <a:r>
              <a:t>And what is the lifecycle of the DAO?</a:t>
            </a:r>
          </a:p>
          <a:p>
            <a:pPr>
              <a:defRPr sz="1400"/>
            </a:pPr>
            <a:r>
              <a:t>In the creation phase, people has sent Ether to the smart contract and receive DAO tokens in return. </a:t>
            </a:r>
          </a:p>
          <a:p>
            <a:pPr>
              <a:defRPr sz="1400"/>
            </a:pPr>
            <a:r>
              <a:t>After the creation phase, people can propose proposals. The form of this proposal is something like this « I will build this project for the DAO and the DAO token holders will make money with it in this particular way, I need this amount of ETH to do it ».</a:t>
            </a:r>
          </a:p>
          <a:p>
            <a:pPr>
              <a:defRPr sz="1400"/>
            </a:pPr>
          </a:p>
          <a:p>
            <a:pPr>
              <a:defRPr sz="1400"/>
            </a:pPr>
            <a:r>
              <a:t>There are three actors in the DAO:</a:t>
            </a:r>
          </a:p>
          <a:p>
            <a:pPr>
              <a:defRPr sz="1400"/>
            </a:pPr>
            <a:r>
              <a:t>The token holders - They can vote on proposals</a:t>
            </a:r>
          </a:p>
          <a:p>
            <a:pPr>
              <a:defRPr sz="1400"/>
            </a:pPr>
            <a:r>
              <a:t>The curator - Their role is to whitelist each proposal to make sure only checked proposals are being voted on.</a:t>
            </a:r>
          </a:p>
          <a:p>
            <a:pPr>
              <a:defRPr sz="1400"/>
            </a:pPr>
            <a:r>
              <a:t>The proposal makers. They have a project and they want to be paid by the DAO to do it. The modalities are up to each proposal but have to be written in the proposal smart contract. </a:t>
            </a:r>
          </a:p>
          <a:p>
            <a:pPr>
              <a:defRPr sz="1400"/>
            </a:pPr>
          </a:p>
          <a:p>
            <a:pPr>
              <a:defRPr sz="1400"/>
            </a:pPr>
            <a:r>
              <a:t>If you want to get out of the fund, you need to create a split proposal. A split proposal will burn your tokens and move the funds that belong to you to your new child DAO. The amount of Ether that needs to be transferred is the percentage of tokens you have multiplied by the total balance of the DAO. For example if you have 1% of the tokens and the DAO has 100M Eth, you will get 1M ETH.  </a:t>
            </a:r>
          </a:p>
          <a:p>
            <a:pPr>
              <a:defRPr sz="1400"/>
            </a:pPr>
          </a:p>
          <a:p>
            <a:pPr>
              <a:defRPr sz="1400"/>
            </a:pPr>
            <a:r>
              <a:t>Several security measures have been put in place here in the DAO to prevent any hijack of the organization.</a:t>
            </a:r>
          </a:p>
          <a:p>
            <a:pPr>
              <a:defRPr sz="1400"/>
            </a:pPr>
          </a:p>
          <a:p>
            <a:pPr>
              <a:defRPr sz="1400"/>
            </a:pPr>
            <a:r>
              <a:rPr b="1"/>
              <a:t>Proposal whitelists</a:t>
            </a:r>
            <a:r>
              <a:t>. Each proposal has to be pre approved by the curators. This filters shady proposals</a:t>
            </a:r>
          </a:p>
          <a:p>
            <a:pPr>
              <a:defRPr sz="1400"/>
            </a:pPr>
            <a:r>
              <a:t>Debate period and waiting period (everything takes time). A proposal has to be debated for at least 2 weeks and at most 8 weeks. This makes it impossible for someone to get its proposal accepted only because not enough people had time to vote on it.</a:t>
            </a:r>
          </a:p>
          <a:p>
            <a:pPr>
              <a:defRPr sz="1400"/>
            </a:pPr>
          </a:p>
          <a:p>
            <a:pPr>
              <a:defRPr sz="1400"/>
            </a:pPr>
            <a:r>
              <a:rPr b="1"/>
              <a:t>Split wait time lower than proposal wait time</a:t>
            </a:r>
            <a:r>
              <a:t>. If a proposal come along and you don’t like it, you should be able to split before it comes into action to avoid being stuck with projects you don’t want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8" name="Shape 738"/>
          <p:cNvSpPr/>
          <p:nvPr>
            <p:ph type="sldImg"/>
          </p:nvPr>
        </p:nvSpPr>
        <p:spPr>
          <a:prstGeom prst="rect">
            <a:avLst/>
          </a:prstGeom>
        </p:spPr>
        <p:txBody>
          <a:bodyPr/>
          <a:lstStyle/>
          <a:p>
            <a:pPr/>
          </a:p>
        </p:txBody>
      </p:sp>
      <p:sp>
        <p:nvSpPr>
          <p:cNvPr id="739" name="Shape 739"/>
          <p:cNvSpPr/>
          <p:nvPr>
            <p:ph type="body" sz="quarter" idx="1"/>
          </p:nvPr>
        </p:nvSpPr>
        <p:spPr>
          <a:prstGeom prst="rect">
            <a:avLst/>
          </a:prstGeom>
        </p:spPr>
        <p:txBody>
          <a:bodyPr/>
          <a:lstStyle/>
          <a:p>
            <a:pPr>
              <a:defRPr sz="1400"/>
            </a:pPr>
            <a:r>
              <a:t>As you can imagine, I wasn’t going to do a presentation about security on Ethereum initially. </a:t>
            </a:r>
          </a:p>
          <a:p>
            <a:pPr>
              <a:defRPr sz="1400"/>
            </a:pPr>
            <a:r>
              <a:t>But a discussion about security is important to explain what happened, to separate the truth from fiction and help you understand how to avoid this and create amazing projects on Ethereum.</a:t>
            </a:r>
          </a:p>
          <a:p>
            <a:pPr>
              <a:defRPr sz="1400"/>
            </a:pPr>
          </a:p>
          <a:p>
            <a:pPr>
              <a:defRPr sz="1400"/>
            </a:pPr>
            <a:r>
              <a:t>So what happened? How come a project with such heavy security measures has been hacked?</a:t>
            </a:r>
          </a:p>
          <a:p>
            <a:pPr>
              <a:defRPr sz="1400"/>
            </a:pPr>
            <a:r>
              <a:t>Let’s have a look</a:t>
            </a:r>
          </a:p>
          <a:p>
            <a:pPr>
              <a:defRPr sz="1400"/>
            </a:pPr>
          </a:p>
          <a:p>
            <a:pPr>
              <a:defRPr sz="1400"/>
            </a:pPr>
            <a:r>
              <a:t>[Here I explain the story from the DAO creation until the White hat counter attack. I will take the opportunity to explain a high level explanation of the attack]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4" name="Shape 744"/>
          <p:cNvSpPr/>
          <p:nvPr>
            <p:ph type="sldImg"/>
          </p:nvPr>
        </p:nvSpPr>
        <p:spPr>
          <a:prstGeom prst="rect">
            <a:avLst/>
          </a:prstGeom>
        </p:spPr>
        <p:txBody>
          <a:bodyPr/>
          <a:lstStyle/>
          <a:p>
            <a:pPr/>
          </a:p>
        </p:txBody>
      </p:sp>
      <p:sp>
        <p:nvSpPr>
          <p:cNvPr id="745" name="Shape 745"/>
          <p:cNvSpPr/>
          <p:nvPr>
            <p:ph type="body" sz="quarter" idx="1"/>
          </p:nvPr>
        </p:nvSpPr>
        <p:spPr>
          <a:prstGeom prst="rect">
            <a:avLst/>
          </a:prstGeom>
        </p:spPr>
        <p:txBody>
          <a:bodyPr/>
          <a:lstStyle/>
          <a:p>
            <a:pPr/>
            <a:r>
              <a:t>Here is the high level view of the attack.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7" name="Shape 757"/>
          <p:cNvSpPr/>
          <p:nvPr>
            <p:ph type="sldImg"/>
          </p:nvPr>
        </p:nvSpPr>
        <p:spPr>
          <a:prstGeom prst="rect">
            <a:avLst/>
          </a:prstGeom>
        </p:spPr>
        <p:txBody>
          <a:bodyPr/>
          <a:lstStyle/>
          <a:p>
            <a:pPr/>
          </a:p>
        </p:txBody>
      </p:sp>
      <p:sp>
        <p:nvSpPr>
          <p:cNvPr id="758" name="Shape 758"/>
          <p:cNvSpPr/>
          <p:nvPr>
            <p:ph type="body" sz="quarter" idx="1"/>
          </p:nvPr>
        </p:nvSpPr>
        <p:spPr>
          <a:prstGeom prst="rect">
            <a:avLst/>
          </a:prstGeom>
        </p:spPr>
        <p:txBody>
          <a:bodyPr/>
          <a:lstStyle/>
          <a:p>
            <a:pPr>
              <a:defRPr sz="1400"/>
            </a:pPr>
            <a:r>
              <a:t>What can we conclude from this attack? What does it mean for future projects on Ethereum?</a:t>
            </a:r>
          </a:p>
          <a:p>
            <a:pPr>
              <a:defRPr sz="1400"/>
            </a:pPr>
          </a:p>
          <a:p>
            <a:pPr>
              <a:defRPr sz="1400"/>
            </a:pPr>
            <a:r>
              <a:t>Ethereum has three layers (smart contracts, virtual machine &amp; Blockchain). This attacks shows no vulnerability on any of these three layers. The attack has been possible because of a bug in the code of the DAO. Saying that Ethereum is not secure because of this event is like saying that the Internet is not secure because a website has been hacked.</a:t>
            </a:r>
          </a:p>
          <a:p>
            <a:pPr>
              <a:defRPr sz="1400"/>
            </a:pPr>
          </a:p>
          <a:p>
            <a:pPr>
              <a:defRPr sz="1400"/>
            </a:pPr>
            <a:r>
              <a:t>A lot of efforts have been put to secure the proposal mechanism. </a:t>
            </a:r>
          </a:p>
          <a:p>
            <a:pPr>
              <a:defRPr sz="1400"/>
            </a:pPr>
          </a:p>
          <a:p>
            <a:pPr>
              <a:defRPr sz="1400"/>
            </a:pPr>
            <a:r>
              <a:t>Unfortunately, the risk of getting hacked through the split function has not been detected. This has not been detected because the risk of calling an external smart contract was not known at the moment of the development. </a:t>
            </a:r>
          </a:p>
          <a:p>
            <a:pPr>
              <a:defRPr sz="1400"/>
            </a:pPr>
          </a:p>
          <a:p>
            <a:pPr>
              <a:defRPr sz="1400"/>
            </a:pPr>
            <a:r>
              <a:t>Because the split function was seen as the « fail safe » mode because people could flee a malfunctioning DAO through it, there was no alternative for people to secure their Ether. The governance model makes it hard on purpose to make any change without a period of time of at least 2 weeks. In our case it was way too long.</a:t>
            </a:r>
          </a:p>
          <a:p>
            <a:pPr>
              <a:defRPr sz="1400"/>
            </a:pPr>
          </a:p>
          <a:p>
            <a:pPr>
              <a:defRPr sz="1400"/>
            </a:pPr>
            <a:r>
              <a:t>As I said, the split function was the fail safe mode. The curators could not disable the DAO in case of an attack such as what happened to the DAO. We are used to have an implicit fail safe to our system. You can always stop the machines, pull the plug. But here, when they say Ethereum world computer is unstoppable, they mean it! So any smart contract needs to explicitly code a way to shut down in case of an emergency. </a:t>
            </a:r>
          </a:p>
          <a:p>
            <a:pPr>
              <a:defRPr sz="1400"/>
            </a:pPr>
          </a:p>
          <a:p>
            <a:pPr>
              <a:defRPr sz="1400"/>
            </a:pPr>
            <a:r>
              <a:t>Finally, Ethereum as a technology is new and it still has unintuitive behaviors. </a:t>
            </a:r>
            <a:r>
              <a:rPr u="sng">
                <a:solidFill>
                  <a:srgbClr val="0000FF"/>
                </a:solidFill>
                <a:uFill>
                  <a:solidFill>
                    <a:srgbClr val="0000FF"/>
                  </a:solidFill>
                </a:uFill>
                <a:hlinkClick r:id="rId3" invalidUrl="" action="" tgtFrame="" tooltip="" history="1" highlightClick="0" endSnd="0"/>
              </a:rPr>
              <a:t>slock.it</a:t>
            </a:r>
            <a:r>
              <a:t> as well as the community have missed the vulnerability. </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 name="Shape 1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EAM OPT-4">
    <p:spTree>
      <p:nvGrpSpPr>
        <p:cNvPr id="1" name=""/>
        <p:cNvGrpSpPr/>
        <p:nvPr/>
      </p:nvGrpSpPr>
      <p:grpSpPr>
        <a:xfrm>
          <a:off x="0" y="0"/>
          <a:ext cx="0" cy="0"/>
          <a:chOff x="0" y="0"/>
          <a:chExt cx="0" cy="0"/>
        </a:xfrm>
      </p:grpSpPr>
      <p:sp>
        <p:nvSpPr>
          <p:cNvPr id="120" name="Shape 120"/>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121" name="Shape 121"/>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122" name="Shape 122"/>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123" name="Shape 123"/>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124" name="Shape 124"/>
          <p:cNvSpPr/>
          <p:nvPr>
            <p:ph type="pic" sz="quarter" idx="13"/>
          </p:nvPr>
        </p:nvSpPr>
        <p:spPr>
          <a:xfrm>
            <a:off x="1929300" y="1588388"/>
            <a:ext cx="1432280" cy="1433296"/>
          </a:xfrm>
          <a:prstGeom prst="rect">
            <a:avLst/>
          </a:prstGeom>
          <a:ln w="25400">
            <a:solidFill>
              <a:schemeClr val="accent1"/>
            </a:solidFill>
            <a:round/>
          </a:ln>
        </p:spPr>
        <p:txBody>
          <a:bodyPr lIns="91439" tIns="45719" rIns="91439" bIns="45719"/>
          <a:lstStyle/>
          <a:p>
            <a:pPr/>
          </a:p>
        </p:txBody>
      </p:sp>
      <p:sp>
        <p:nvSpPr>
          <p:cNvPr id="125" name="Shape 125"/>
          <p:cNvSpPr/>
          <p:nvPr>
            <p:ph type="pic" sz="quarter" idx="14"/>
          </p:nvPr>
        </p:nvSpPr>
        <p:spPr>
          <a:xfrm>
            <a:off x="4628181" y="1588388"/>
            <a:ext cx="1432280" cy="1433296"/>
          </a:xfrm>
          <a:prstGeom prst="rect">
            <a:avLst/>
          </a:prstGeom>
          <a:ln w="25400">
            <a:solidFill>
              <a:schemeClr val="accent1"/>
            </a:solidFill>
            <a:round/>
          </a:ln>
        </p:spPr>
        <p:txBody>
          <a:bodyPr lIns="91439" tIns="45719" rIns="91439" bIns="45719"/>
          <a:lstStyle/>
          <a:p>
            <a:pPr/>
          </a:p>
        </p:txBody>
      </p:sp>
      <p:sp>
        <p:nvSpPr>
          <p:cNvPr id="126" name="Shape 126"/>
          <p:cNvSpPr/>
          <p:nvPr>
            <p:ph type="pic" sz="quarter" idx="15"/>
          </p:nvPr>
        </p:nvSpPr>
        <p:spPr>
          <a:xfrm>
            <a:off x="7321718" y="1588388"/>
            <a:ext cx="1432280" cy="1433296"/>
          </a:xfrm>
          <a:prstGeom prst="rect">
            <a:avLst/>
          </a:prstGeom>
          <a:ln w="25400">
            <a:solidFill>
              <a:schemeClr val="accent1"/>
            </a:solidFill>
            <a:round/>
          </a:ln>
        </p:spPr>
        <p:txBody>
          <a:bodyPr lIns="91439" tIns="45719" rIns="91439" bIns="45719"/>
          <a:lstStyle/>
          <a:p>
            <a:pPr/>
          </a:p>
        </p:txBody>
      </p:sp>
      <p:pic>
        <p:nvPicPr>
          <p:cNvPr id="127"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128" name="Shape 128"/>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TEAM OPT-5">
    <p:spTree>
      <p:nvGrpSpPr>
        <p:cNvPr id="1" name=""/>
        <p:cNvGrpSpPr/>
        <p:nvPr/>
      </p:nvGrpSpPr>
      <p:grpSpPr>
        <a:xfrm>
          <a:off x="0" y="0"/>
          <a:ext cx="0" cy="0"/>
          <a:chOff x="0" y="0"/>
          <a:chExt cx="0" cy="0"/>
        </a:xfrm>
      </p:grpSpPr>
      <p:sp>
        <p:nvSpPr>
          <p:cNvPr id="135" name="Shape 135"/>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136" name="Shape 136"/>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137" name="Shape 137"/>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138" name="Shape 138"/>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139" name="Shape 139"/>
          <p:cNvSpPr/>
          <p:nvPr>
            <p:ph type="pic" sz="quarter" idx="13"/>
          </p:nvPr>
        </p:nvSpPr>
        <p:spPr>
          <a:xfrm>
            <a:off x="1950676" y="1716745"/>
            <a:ext cx="929914" cy="930574"/>
          </a:xfrm>
          <a:prstGeom prst="rect">
            <a:avLst/>
          </a:prstGeom>
          <a:ln w="25400">
            <a:solidFill>
              <a:schemeClr val="accent1"/>
            </a:solidFill>
            <a:round/>
          </a:ln>
        </p:spPr>
        <p:txBody>
          <a:bodyPr lIns="91439" tIns="45719" rIns="91439" bIns="45719"/>
          <a:lstStyle/>
          <a:p>
            <a:pPr/>
          </a:p>
        </p:txBody>
      </p:sp>
      <p:sp>
        <p:nvSpPr>
          <p:cNvPr id="140" name="Shape 140"/>
          <p:cNvSpPr/>
          <p:nvPr>
            <p:ph type="pic" sz="quarter" idx="14"/>
          </p:nvPr>
        </p:nvSpPr>
        <p:spPr>
          <a:xfrm>
            <a:off x="1950676" y="3497665"/>
            <a:ext cx="929914" cy="930574"/>
          </a:xfrm>
          <a:prstGeom prst="rect">
            <a:avLst/>
          </a:prstGeom>
          <a:ln w="25400">
            <a:solidFill>
              <a:schemeClr val="accent1"/>
            </a:solidFill>
            <a:round/>
          </a:ln>
        </p:spPr>
        <p:txBody>
          <a:bodyPr lIns="91439" tIns="45719" rIns="91439" bIns="45719"/>
          <a:lstStyle/>
          <a:p>
            <a:pPr/>
          </a:p>
        </p:txBody>
      </p:sp>
      <p:sp>
        <p:nvSpPr>
          <p:cNvPr id="141" name="Shape 141"/>
          <p:cNvSpPr/>
          <p:nvPr>
            <p:ph type="pic" sz="quarter" idx="15"/>
          </p:nvPr>
        </p:nvSpPr>
        <p:spPr>
          <a:xfrm>
            <a:off x="5734453" y="1716745"/>
            <a:ext cx="929914" cy="930574"/>
          </a:xfrm>
          <a:prstGeom prst="rect">
            <a:avLst/>
          </a:prstGeom>
          <a:ln w="25400">
            <a:solidFill>
              <a:schemeClr val="accent1"/>
            </a:solidFill>
            <a:round/>
          </a:ln>
        </p:spPr>
        <p:txBody>
          <a:bodyPr lIns="91439" tIns="45719" rIns="91439" bIns="45719"/>
          <a:lstStyle/>
          <a:p>
            <a:pPr/>
          </a:p>
        </p:txBody>
      </p:sp>
      <p:sp>
        <p:nvSpPr>
          <p:cNvPr id="142" name="Shape 142"/>
          <p:cNvSpPr/>
          <p:nvPr>
            <p:ph type="pic" sz="quarter" idx="16"/>
          </p:nvPr>
        </p:nvSpPr>
        <p:spPr>
          <a:xfrm>
            <a:off x="5734453" y="3498556"/>
            <a:ext cx="929914" cy="930573"/>
          </a:xfrm>
          <a:prstGeom prst="rect">
            <a:avLst/>
          </a:prstGeom>
          <a:ln w="25400">
            <a:solidFill>
              <a:schemeClr val="accent1"/>
            </a:solidFill>
            <a:round/>
          </a:ln>
        </p:spPr>
        <p:txBody>
          <a:bodyPr lIns="91439" tIns="45719" rIns="91439" bIns="45719"/>
          <a:lstStyle/>
          <a:p>
            <a:pPr/>
          </a:p>
        </p:txBody>
      </p:sp>
      <p:pic>
        <p:nvPicPr>
          <p:cNvPr id="143"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144" name="Shape 144"/>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TEAM OPT-6">
    <p:spTree>
      <p:nvGrpSpPr>
        <p:cNvPr id="1" name=""/>
        <p:cNvGrpSpPr/>
        <p:nvPr/>
      </p:nvGrpSpPr>
      <p:grpSpPr>
        <a:xfrm>
          <a:off x="0" y="0"/>
          <a:ext cx="0" cy="0"/>
          <a:chOff x="0" y="0"/>
          <a:chExt cx="0" cy="0"/>
        </a:xfrm>
      </p:grpSpPr>
      <p:sp>
        <p:nvSpPr>
          <p:cNvPr id="151" name="Shape 151"/>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152" name="Shape 152"/>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153" name="Shape 153"/>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154" name="Shape 154"/>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155" name="Shape 155"/>
          <p:cNvSpPr/>
          <p:nvPr>
            <p:ph type="pic" sz="quarter" idx="13"/>
          </p:nvPr>
        </p:nvSpPr>
        <p:spPr>
          <a:xfrm>
            <a:off x="1336079" y="1406553"/>
            <a:ext cx="1068865" cy="1069623"/>
          </a:xfrm>
          <a:prstGeom prst="rect">
            <a:avLst/>
          </a:prstGeom>
        </p:spPr>
        <p:txBody>
          <a:bodyPr lIns="91439" tIns="45719" rIns="91439" bIns="45719"/>
          <a:lstStyle/>
          <a:p>
            <a:pPr/>
          </a:p>
        </p:txBody>
      </p:sp>
      <p:sp>
        <p:nvSpPr>
          <p:cNvPr id="156" name="Shape 156"/>
          <p:cNvSpPr/>
          <p:nvPr>
            <p:ph type="pic" sz="quarter" idx="14"/>
          </p:nvPr>
        </p:nvSpPr>
        <p:spPr>
          <a:xfrm>
            <a:off x="1336079" y="2476175"/>
            <a:ext cx="1068865" cy="1069624"/>
          </a:xfrm>
          <a:prstGeom prst="rect">
            <a:avLst/>
          </a:prstGeom>
        </p:spPr>
        <p:txBody>
          <a:bodyPr lIns="91439" tIns="45719" rIns="91439" bIns="45719"/>
          <a:lstStyle/>
          <a:p>
            <a:pPr/>
          </a:p>
        </p:txBody>
      </p:sp>
      <p:sp>
        <p:nvSpPr>
          <p:cNvPr id="157" name="Shape 157"/>
          <p:cNvSpPr/>
          <p:nvPr>
            <p:ph type="pic" sz="quarter" idx="15"/>
          </p:nvPr>
        </p:nvSpPr>
        <p:spPr>
          <a:xfrm>
            <a:off x="1336079" y="3545797"/>
            <a:ext cx="1068865" cy="1069624"/>
          </a:xfrm>
          <a:prstGeom prst="rect">
            <a:avLst/>
          </a:prstGeom>
        </p:spPr>
        <p:txBody>
          <a:bodyPr lIns="91439" tIns="45719" rIns="91439" bIns="45719"/>
          <a:lstStyle/>
          <a:p>
            <a:pPr/>
          </a:p>
        </p:txBody>
      </p:sp>
      <p:sp>
        <p:nvSpPr>
          <p:cNvPr id="158" name="Shape 158"/>
          <p:cNvSpPr/>
          <p:nvPr>
            <p:ph type="pic" sz="quarter" idx="16"/>
          </p:nvPr>
        </p:nvSpPr>
        <p:spPr>
          <a:xfrm>
            <a:off x="2404941" y="1406553"/>
            <a:ext cx="1068866" cy="1069623"/>
          </a:xfrm>
          <a:prstGeom prst="rect">
            <a:avLst/>
          </a:prstGeom>
        </p:spPr>
        <p:txBody>
          <a:bodyPr lIns="91439" tIns="45719" rIns="91439" bIns="45719"/>
          <a:lstStyle/>
          <a:p>
            <a:pPr/>
          </a:p>
        </p:txBody>
      </p:sp>
      <p:sp>
        <p:nvSpPr>
          <p:cNvPr id="159" name="Shape 159"/>
          <p:cNvSpPr/>
          <p:nvPr>
            <p:ph type="pic" sz="quarter" idx="17"/>
          </p:nvPr>
        </p:nvSpPr>
        <p:spPr>
          <a:xfrm>
            <a:off x="2404941" y="3545797"/>
            <a:ext cx="1068866" cy="1069624"/>
          </a:xfrm>
          <a:prstGeom prst="rect">
            <a:avLst/>
          </a:prstGeom>
        </p:spPr>
        <p:txBody>
          <a:bodyPr lIns="91439" tIns="45719" rIns="91439" bIns="45719"/>
          <a:lstStyle/>
          <a:p>
            <a:pPr/>
          </a:p>
        </p:txBody>
      </p:sp>
      <p:sp>
        <p:nvSpPr>
          <p:cNvPr id="160" name="Shape 160"/>
          <p:cNvSpPr/>
          <p:nvPr>
            <p:ph type="pic" sz="quarter" idx="18"/>
          </p:nvPr>
        </p:nvSpPr>
        <p:spPr>
          <a:xfrm>
            <a:off x="3473806" y="1406553"/>
            <a:ext cx="1068866" cy="1069623"/>
          </a:xfrm>
          <a:prstGeom prst="rect">
            <a:avLst/>
          </a:prstGeom>
        </p:spPr>
        <p:txBody>
          <a:bodyPr lIns="91439" tIns="45719" rIns="91439" bIns="45719"/>
          <a:lstStyle/>
          <a:p>
            <a:pPr/>
          </a:p>
        </p:txBody>
      </p:sp>
      <p:sp>
        <p:nvSpPr>
          <p:cNvPr id="161" name="Shape 161"/>
          <p:cNvSpPr/>
          <p:nvPr>
            <p:ph type="pic" sz="quarter" idx="19"/>
          </p:nvPr>
        </p:nvSpPr>
        <p:spPr>
          <a:xfrm>
            <a:off x="3473806" y="2476175"/>
            <a:ext cx="1068866" cy="1069624"/>
          </a:xfrm>
          <a:prstGeom prst="rect">
            <a:avLst/>
          </a:prstGeom>
        </p:spPr>
        <p:txBody>
          <a:bodyPr lIns="91439" tIns="45719" rIns="91439" bIns="45719"/>
          <a:lstStyle/>
          <a:p>
            <a:pPr/>
          </a:p>
        </p:txBody>
      </p:sp>
      <p:sp>
        <p:nvSpPr>
          <p:cNvPr id="162" name="Shape 162"/>
          <p:cNvSpPr/>
          <p:nvPr>
            <p:ph type="pic" sz="quarter" idx="20"/>
          </p:nvPr>
        </p:nvSpPr>
        <p:spPr>
          <a:xfrm>
            <a:off x="3473806" y="3545797"/>
            <a:ext cx="1068866" cy="1069624"/>
          </a:xfrm>
          <a:prstGeom prst="rect">
            <a:avLst/>
          </a:prstGeom>
        </p:spPr>
        <p:txBody>
          <a:bodyPr lIns="91439" tIns="45719" rIns="91439" bIns="45719"/>
          <a:lstStyle/>
          <a:p>
            <a:pPr/>
          </a:p>
        </p:txBody>
      </p:sp>
      <p:pic>
        <p:nvPicPr>
          <p:cNvPr id="163"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164" name="Shape 164"/>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FULL BACKGROUND IMAGE">
    <p:spTree>
      <p:nvGrpSpPr>
        <p:cNvPr id="1" name=""/>
        <p:cNvGrpSpPr/>
        <p:nvPr/>
      </p:nvGrpSpPr>
      <p:grpSpPr>
        <a:xfrm>
          <a:off x="0" y="0"/>
          <a:ext cx="0" cy="0"/>
          <a:chOff x="0" y="0"/>
          <a:chExt cx="0" cy="0"/>
        </a:xfrm>
      </p:grpSpPr>
      <p:sp>
        <p:nvSpPr>
          <p:cNvPr id="171" name="Shape 171"/>
          <p:cNvSpPr/>
          <p:nvPr>
            <p:ph type="pic" idx="13"/>
          </p:nvPr>
        </p:nvSpPr>
        <p:spPr>
          <a:xfrm>
            <a:off x="0" y="1"/>
            <a:ext cx="10688640" cy="6016627"/>
          </a:xfrm>
          <a:prstGeom prst="rect">
            <a:avLst/>
          </a:prstGeom>
        </p:spPr>
        <p:txBody>
          <a:bodyPr lIns="91439" tIns="45719" rIns="91439" bIns="45719"/>
          <a:lstStyle/>
          <a:p>
            <a:pPr/>
          </a:p>
        </p:txBody>
      </p:sp>
      <p:sp>
        <p:nvSpPr>
          <p:cNvPr id="172" name="Shape 17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IMG-SLIDE OPT-1">
    <p:spTree>
      <p:nvGrpSpPr>
        <p:cNvPr id="1" name=""/>
        <p:cNvGrpSpPr/>
        <p:nvPr/>
      </p:nvGrpSpPr>
      <p:grpSpPr>
        <a:xfrm>
          <a:off x="0" y="0"/>
          <a:ext cx="0" cy="0"/>
          <a:chOff x="0" y="0"/>
          <a:chExt cx="0" cy="0"/>
        </a:xfrm>
      </p:grpSpPr>
      <p:sp>
        <p:nvSpPr>
          <p:cNvPr id="179" name="Shape 179"/>
          <p:cNvSpPr/>
          <p:nvPr>
            <p:ph type="pic" idx="13"/>
          </p:nvPr>
        </p:nvSpPr>
        <p:spPr>
          <a:xfrm>
            <a:off x="1" y="1"/>
            <a:ext cx="5344320" cy="6016627"/>
          </a:xfrm>
          <a:prstGeom prst="rect">
            <a:avLst/>
          </a:prstGeom>
        </p:spPr>
        <p:txBody>
          <a:bodyPr lIns="91439" tIns="45719" rIns="91439" bIns="45719"/>
          <a:lstStyle/>
          <a:p>
            <a:pPr/>
          </a:p>
        </p:txBody>
      </p:sp>
      <p:sp>
        <p:nvSpPr>
          <p:cNvPr id="180" name="Shape 18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IMG-SLIDE OPT-2">
    <p:spTree>
      <p:nvGrpSpPr>
        <p:cNvPr id="1" name=""/>
        <p:cNvGrpSpPr/>
        <p:nvPr/>
      </p:nvGrpSpPr>
      <p:grpSpPr>
        <a:xfrm>
          <a:off x="0" y="0"/>
          <a:ext cx="0" cy="0"/>
          <a:chOff x="0" y="0"/>
          <a:chExt cx="0" cy="0"/>
        </a:xfrm>
      </p:grpSpPr>
      <p:sp>
        <p:nvSpPr>
          <p:cNvPr id="187" name="Shape 187"/>
          <p:cNvSpPr/>
          <p:nvPr>
            <p:ph type="pic" idx="13"/>
          </p:nvPr>
        </p:nvSpPr>
        <p:spPr>
          <a:xfrm>
            <a:off x="5344319" y="1"/>
            <a:ext cx="5344322" cy="6016627"/>
          </a:xfrm>
          <a:prstGeom prst="rect">
            <a:avLst/>
          </a:prstGeom>
        </p:spPr>
        <p:txBody>
          <a:bodyPr lIns="91439" tIns="45719" rIns="91439" bIns="45719"/>
          <a:lstStyle/>
          <a:p>
            <a:pPr/>
          </a:p>
        </p:txBody>
      </p:sp>
      <p:sp>
        <p:nvSpPr>
          <p:cNvPr id="188" name="Shape 18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IMG-SLIDE OPT-3">
    <p:spTree>
      <p:nvGrpSpPr>
        <p:cNvPr id="1" name=""/>
        <p:cNvGrpSpPr/>
        <p:nvPr/>
      </p:nvGrpSpPr>
      <p:grpSpPr>
        <a:xfrm>
          <a:off x="0" y="0"/>
          <a:ext cx="0" cy="0"/>
          <a:chOff x="0" y="0"/>
          <a:chExt cx="0" cy="0"/>
        </a:xfrm>
      </p:grpSpPr>
      <p:sp>
        <p:nvSpPr>
          <p:cNvPr id="195" name="Shape 195"/>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196" name="Shape 196"/>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197" name="Shape 197"/>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198" name="Shape 198"/>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199" name="Shape 199"/>
          <p:cNvSpPr/>
          <p:nvPr>
            <p:ph type="pic" sz="quarter" idx="13"/>
          </p:nvPr>
        </p:nvSpPr>
        <p:spPr>
          <a:xfrm>
            <a:off x="1913264" y="1625824"/>
            <a:ext cx="844405" cy="845004"/>
          </a:xfrm>
          <a:prstGeom prst="rect">
            <a:avLst/>
          </a:prstGeom>
          <a:ln w="25400">
            <a:solidFill>
              <a:schemeClr val="accent1"/>
            </a:solidFill>
            <a:round/>
          </a:ln>
        </p:spPr>
        <p:txBody>
          <a:bodyPr lIns="91439" tIns="45719" rIns="91439" bIns="45719"/>
          <a:lstStyle/>
          <a:p>
            <a:pPr/>
          </a:p>
        </p:txBody>
      </p:sp>
      <p:sp>
        <p:nvSpPr>
          <p:cNvPr id="200" name="Shape 200"/>
          <p:cNvSpPr/>
          <p:nvPr>
            <p:ph type="pic" sz="quarter" idx="14"/>
          </p:nvPr>
        </p:nvSpPr>
        <p:spPr>
          <a:xfrm>
            <a:off x="8053889" y="3380006"/>
            <a:ext cx="844404" cy="845004"/>
          </a:xfrm>
          <a:prstGeom prst="rect">
            <a:avLst/>
          </a:prstGeom>
          <a:ln w="25400">
            <a:solidFill>
              <a:schemeClr val="accent1"/>
            </a:solidFill>
            <a:round/>
          </a:ln>
        </p:spPr>
        <p:txBody>
          <a:bodyPr lIns="91439" tIns="45719" rIns="91439" bIns="45719"/>
          <a:lstStyle/>
          <a:p>
            <a:pPr/>
          </a:p>
        </p:txBody>
      </p:sp>
      <p:pic>
        <p:nvPicPr>
          <p:cNvPr id="201"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202" name="Shape 202"/>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IMG-SLIDE OPT-5">
    <p:spTree>
      <p:nvGrpSpPr>
        <p:cNvPr id="1" name=""/>
        <p:cNvGrpSpPr/>
        <p:nvPr/>
      </p:nvGrpSpPr>
      <p:grpSpPr>
        <a:xfrm>
          <a:off x="0" y="0"/>
          <a:ext cx="0" cy="0"/>
          <a:chOff x="0" y="0"/>
          <a:chExt cx="0" cy="0"/>
        </a:xfrm>
      </p:grpSpPr>
      <p:sp>
        <p:nvSpPr>
          <p:cNvPr id="209" name="Shape 209"/>
          <p:cNvSpPr/>
          <p:nvPr>
            <p:ph type="pic" sz="quarter" idx="13"/>
          </p:nvPr>
        </p:nvSpPr>
        <p:spPr>
          <a:xfrm>
            <a:off x="4542671" y="1224719"/>
            <a:ext cx="1603298" cy="1604436"/>
          </a:xfrm>
          <a:prstGeom prst="rect">
            <a:avLst/>
          </a:prstGeom>
          <a:ln w="25400">
            <a:solidFill>
              <a:schemeClr val="accent1"/>
            </a:solidFill>
            <a:round/>
          </a:ln>
        </p:spPr>
        <p:txBody>
          <a:bodyPr lIns="91439" tIns="45719" rIns="91439" bIns="45719"/>
          <a:lstStyle/>
          <a:p>
            <a:pPr/>
          </a:p>
        </p:txBody>
      </p:sp>
      <p:sp>
        <p:nvSpPr>
          <p:cNvPr id="210" name="Shape 210"/>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211" name="Shape 211"/>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212" name="Shape 212"/>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213" name="Shape 213"/>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pic>
        <p:nvPicPr>
          <p:cNvPr id="214"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215" name="Shape 215"/>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1" showMasterPhAnim="1">
  <p:cSld name="IMG-SLIDE OPT-4">
    <p:spTree>
      <p:nvGrpSpPr>
        <p:cNvPr id="1" name=""/>
        <p:cNvGrpSpPr/>
        <p:nvPr/>
      </p:nvGrpSpPr>
      <p:grpSpPr>
        <a:xfrm>
          <a:off x="0" y="0"/>
          <a:ext cx="0" cy="0"/>
          <a:chOff x="0" y="0"/>
          <a:chExt cx="0" cy="0"/>
        </a:xfrm>
      </p:grpSpPr>
      <p:sp>
        <p:nvSpPr>
          <p:cNvPr id="222" name="Shape 222"/>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223" name="Shape 223"/>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224" name="Shape 224"/>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225" name="Shape 225"/>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226" name="Shape 226"/>
          <p:cNvSpPr/>
          <p:nvPr>
            <p:ph type="pic" sz="quarter" idx="13"/>
          </p:nvPr>
        </p:nvSpPr>
        <p:spPr>
          <a:xfrm>
            <a:off x="876468" y="1957409"/>
            <a:ext cx="2100318" cy="2101808"/>
          </a:xfrm>
          <a:prstGeom prst="rect">
            <a:avLst/>
          </a:prstGeom>
        </p:spPr>
        <p:txBody>
          <a:bodyPr lIns="91439" tIns="45719" rIns="91439" bIns="45719"/>
          <a:lstStyle/>
          <a:p>
            <a:pPr/>
          </a:p>
        </p:txBody>
      </p:sp>
      <p:pic>
        <p:nvPicPr>
          <p:cNvPr id="227"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228" name="Shape 228"/>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1" showMasterPhAnim="1">
  <p:cSld name="IMG-SLIDE OPT-6">
    <p:spTree>
      <p:nvGrpSpPr>
        <p:cNvPr id="1" name=""/>
        <p:cNvGrpSpPr/>
        <p:nvPr/>
      </p:nvGrpSpPr>
      <p:grpSpPr>
        <a:xfrm>
          <a:off x="0" y="0"/>
          <a:ext cx="0" cy="0"/>
          <a:chOff x="0" y="0"/>
          <a:chExt cx="0" cy="0"/>
        </a:xfrm>
      </p:grpSpPr>
      <p:sp>
        <p:nvSpPr>
          <p:cNvPr id="235" name="Shape 235"/>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236" name="Shape 236"/>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237" name="Shape 237"/>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238" name="Shape 238"/>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239" name="Shape 239"/>
          <p:cNvSpPr/>
          <p:nvPr>
            <p:ph type="pic" idx="13"/>
          </p:nvPr>
        </p:nvSpPr>
        <p:spPr>
          <a:xfrm>
            <a:off x="0" y="1403880"/>
            <a:ext cx="10688640" cy="3208867"/>
          </a:xfrm>
          <a:prstGeom prst="rect">
            <a:avLst/>
          </a:prstGeom>
        </p:spPr>
        <p:txBody>
          <a:bodyPr lIns="91439" tIns="45719" rIns="91439" bIns="45719"/>
          <a:lstStyle/>
          <a:p>
            <a:pPr/>
          </a:p>
        </p:txBody>
      </p:sp>
      <p:pic>
        <p:nvPicPr>
          <p:cNvPr id="240"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241" name="Shape 241"/>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SLIDE">
    <p:spTree>
      <p:nvGrpSpPr>
        <p:cNvPr id="1" name=""/>
        <p:cNvGrpSpPr/>
        <p:nvPr/>
      </p:nvGrpSpPr>
      <p:grpSpPr>
        <a:xfrm>
          <a:off x="0" y="0"/>
          <a:ext cx="0" cy="0"/>
          <a:chOff x="0" y="0"/>
          <a:chExt cx="0" cy="0"/>
        </a:xfrm>
      </p:grpSpPr>
      <p:sp>
        <p:nvSpPr>
          <p:cNvPr id="18" name="Shape 18"/>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19" name="Shape 19"/>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20" name="Shape 20"/>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21" name="Shape 21"/>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pic>
        <p:nvPicPr>
          <p:cNvPr id="22"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23" name="Shape 23"/>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type="tx" showMasterSp="1" showMasterPhAnim="1">
  <p:cSld name="IMG-SLIDE OPT-7">
    <p:spTree>
      <p:nvGrpSpPr>
        <p:cNvPr id="1" name=""/>
        <p:cNvGrpSpPr/>
        <p:nvPr/>
      </p:nvGrpSpPr>
      <p:grpSpPr>
        <a:xfrm>
          <a:off x="0" y="0"/>
          <a:ext cx="0" cy="0"/>
          <a:chOff x="0" y="0"/>
          <a:chExt cx="0" cy="0"/>
        </a:xfrm>
      </p:grpSpPr>
      <p:sp>
        <p:nvSpPr>
          <p:cNvPr id="248" name="Shape 248"/>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249" name="Shape 249"/>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250" name="Shape 250"/>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251" name="Shape 251"/>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252" name="Shape 252"/>
          <p:cNvSpPr/>
          <p:nvPr>
            <p:ph type="pic" sz="half" idx="13"/>
          </p:nvPr>
        </p:nvSpPr>
        <p:spPr>
          <a:xfrm>
            <a:off x="5344319" y="1403880"/>
            <a:ext cx="5344322" cy="3208867"/>
          </a:xfrm>
          <a:prstGeom prst="rect">
            <a:avLst/>
          </a:prstGeom>
        </p:spPr>
        <p:txBody>
          <a:bodyPr lIns="91439" tIns="45719" rIns="91439" bIns="45719"/>
          <a:lstStyle/>
          <a:p>
            <a:pPr/>
          </a:p>
        </p:txBody>
      </p:sp>
      <p:pic>
        <p:nvPicPr>
          <p:cNvPr id="253"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254" name="Shape 254"/>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type="tx" showMasterSp="1" showMasterPhAnim="1">
  <p:cSld name="IMG-SLIDE OPT-8">
    <p:spTree>
      <p:nvGrpSpPr>
        <p:cNvPr id="1" name=""/>
        <p:cNvGrpSpPr/>
        <p:nvPr/>
      </p:nvGrpSpPr>
      <p:grpSpPr>
        <a:xfrm>
          <a:off x="0" y="0"/>
          <a:ext cx="0" cy="0"/>
          <a:chOff x="0" y="0"/>
          <a:chExt cx="0" cy="0"/>
        </a:xfrm>
      </p:grpSpPr>
      <p:sp>
        <p:nvSpPr>
          <p:cNvPr id="261" name="Shape 261"/>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262" name="Shape 262"/>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263" name="Shape 263"/>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264" name="Shape 264"/>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265" name="Shape 265"/>
          <p:cNvSpPr/>
          <p:nvPr>
            <p:ph type="pic" sz="half" idx="13"/>
          </p:nvPr>
        </p:nvSpPr>
        <p:spPr>
          <a:xfrm>
            <a:off x="1" y="1403880"/>
            <a:ext cx="5344320" cy="3208867"/>
          </a:xfrm>
          <a:prstGeom prst="rect">
            <a:avLst/>
          </a:prstGeom>
        </p:spPr>
        <p:txBody>
          <a:bodyPr lIns="91439" tIns="45719" rIns="91439" bIns="45719"/>
          <a:lstStyle/>
          <a:p>
            <a:pPr/>
          </a:p>
        </p:txBody>
      </p:sp>
      <p:pic>
        <p:nvPicPr>
          <p:cNvPr id="266"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267" name="Shape 267"/>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type="tx" showMasterSp="1" showMasterPhAnim="1">
  <p:cSld name="2_IMG-SLIDE 9">
    <p:spTree>
      <p:nvGrpSpPr>
        <p:cNvPr id="1" name=""/>
        <p:cNvGrpSpPr/>
        <p:nvPr/>
      </p:nvGrpSpPr>
      <p:grpSpPr>
        <a:xfrm>
          <a:off x="0" y="0"/>
          <a:ext cx="0" cy="0"/>
          <a:chOff x="0" y="0"/>
          <a:chExt cx="0" cy="0"/>
        </a:xfrm>
      </p:grpSpPr>
      <p:sp>
        <p:nvSpPr>
          <p:cNvPr id="274" name="Shape 274"/>
          <p:cNvSpPr/>
          <p:nvPr>
            <p:ph type="pic" idx="13"/>
          </p:nvPr>
        </p:nvSpPr>
        <p:spPr>
          <a:xfrm>
            <a:off x="5344319" y="1"/>
            <a:ext cx="5344322" cy="6016627"/>
          </a:xfrm>
          <a:prstGeom prst="rect">
            <a:avLst/>
          </a:prstGeom>
        </p:spPr>
        <p:txBody>
          <a:bodyPr lIns="91439" tIns="45719" rIns="91439" bIns="45719"/>
          <a:lstStyle/>
          <a:p>
            <a:pPr/>
          </a:p>
        </p:txBody>
      </p:sp>
      <p:sp>
        <p:nvSpPr>
          <p:cNvPr id="275" name="Shape 275"/>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276" name="Shape 276"/>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277" name="Shape 277"/>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pic>
        <p:nvPicPr>
          <p:cNvPr id="278" name="image1.png"/>
          <p:cNvPicPr>
            <a:picLocks noChangeAspect="1"/>
          </p:cNvPicPr>
          <p:nvPr/>
        </p:nvPicPr>
        <p:blipFill>
          <a:blip r:embed="rId2">
            <a:extLst/>
          </a:blip>
          <a:stretch>
            <a:fillRect/>
          </a:stretch>
        </p:blipFill>
        <p:spPr>
          <a:xfrm>
            <a:off x="489896" y="5325826"/>
            <a:ext cx="530430" cy="488000"/>
          </a:xfrm>
          <a:prstGeom prst="rect">
            <a:avLst/>
          </a:prstGeom>
          <a:ln w="12700">
            <a:miter lim="400000"/>
          </a:ln>
        </p:spPr>
      </p:pic>
      <p:sp>
        <p:nvSpPr>
          <p:cNvPr id="279" name="Shape 27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type="tx" showMasterSp="1" showMasterPhAnim="1">
  <p:cSld name="IMG-SLIDE OPT-10">
    <p:spTree>
      <p:nvGrpSpPr>
        <p:cNvPr id="1" name=""/>
        <p:cNvGrpSpPr/>
        <p:nvPr/>
      </p:nvGrpSpPr>
      <p:grpSpPr>
        <a:xfrm>
          <a:off x="0" y="0"/>
          <a:ext cx="0" cy="0"/>
          <a:chOff x="0" y="0"/>
          <a:chExt cx="0" cy="0"/>
        </a:xfrm>
      </p:grpSpPr>
      <p:sp>
        <p:nvSpPr>
          <p:cNvPr id="286" name="Shape 286"/>
          <p:cNvSpPr/>
          <p:nvPr>
            <p:ph type="pic" idx="13"/>
          </p:nvPr>
        </p:nvSpPr>
        <p:spPr>
          <a:xfrm>
            <a:off x="1" y="1"/>
            <a:ext cx="5344320" cy="6016627"/>
          </a:xfrm>
          <a:prstGeom prst="rect">
            <a:avLst/>
          </a:prstGeom>
        </p:spPr>
        <p:txBody>
          <a:bodyPr lIns="91439" tIns="45719" rIns="91439" bIns="45719"/>
          <a:lstStyle/>
          <a:p>
            <a:pPr/>
          </a:p>
        </p:txBody>
      </p:sp>
      <p:sp>
        <p:nvSpPr>
          <p:cNvPr id="287" name="Shape 287"/>
          <p:cNvSpPr/>
          <p:nvPr/>
        </p:nvSpPr>
        <p:spPr>
          <a:xfrm>
            <a:off x="5778544" y="401108"/>
            <a:ext cx="2" cy="601665"/>
          </a:xfrm>
          <a:prstGeom prst="line">
            <a:avLst/>
          </a:prstGeom>
          <a:ln w="63500">
            <a:solidFill>
              <a:schemeClr val="accent1"/>
            </a:solidFill>
            <a:miter/>
          </a:ln>
        </p:spPr>
        <p:txBody>
          <a:bodyPr lIns="45718" tIns="45718" rIns="45718" bIns="45718"/>
          <a:lstStyle/>
          <a:p>
            <a:pPr/>
          </a:p>
        </p:txBody>
      </p:sp>
      <p:sp>
        <p:nvSpPr>
          <p:cNvPr id="288" name="Shape 288"/>
          <p:cNvSpPr/>
          <p:nvPr>
            <p:ph type="title"/>
          </p:nvPr>
        </p:nvSpPr>
        <p:spPr>
          <a:xfrm>
            <a:off x="5878752"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289" name="Shape 289"/>
          <p:cNvSpPr/>
          <p:nvPr/>
        </p:nvSpPr>
        <p:spPr>
          <a:xfrm>
            <a:off x="5778544" y="5373250"/>
            <a:ext cx="2" cy="434536"/>
          </a:xfrm>
          <a:prstGeom prst="line">
            <a:avLst/>
          </a:prstGeom>
          <a:ln w="63500">
            <a:solidFill>
              <a:schemeClr val="accent1"/>
            </a:solidFill>
            <a:miter/>
          </a:ln>
        </p:spPr>
        <p:txBody>
          <a:bodyPr lIns="45718" tIns="45718" rIns="45718" bIns="45718"/>
          <a:lstStyle/>
          <a:p>
            <a:pPr/>
          </a:p>
        </p:txBody>
      </p:sp>
      <p:pic>
        <p:nvPicPr>
          <p:cNvPr id="290" name="image1.png"/>
          <p:cNvPicPr>
            <a:picLocks noChangeAspect="1"/>
          </p:cNvPicPr>
          <p:nvPr/>
        </p:nvPicPr>
        <p:blipFill>
          <a:blip r:embed="rId2">
            <a:extLst/>
          </a:blip>
          <a:stretch>
            <a:fillRect/>
          </a:stretch>
        </p:blipFill>
        <p:spPr>
          <a:xfrm>
            <a:off x="5882754" y="5325826"/>
            <a:ext cx="530430" cy="488000"/>
          </a:xfrm>
          <a:prstGeom prst="rect">
            <a:avLst/>
          </a:prstGeom>
          <a:ln w="12700">
            <a:miter lim="400000"/>
          </a:ln>
        </p:spPr>
      </p:pic>
      <p:sp>
        <p:nvSpPr>
          <p:cNvPr id="291" name="Shape 29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type="tx" showMasterSp="1" showMasterPhAnim="1">
  <p:cSld name="DEVICES OPT-1">
    <p:spTree>
      <p:nvGrpSpPr>
        <p:cNvPr id="1" name=""/>
        <p:cNvGrpSpPr/>
        <p:nvPr/>
      </p:nvGrpSpPr>
      <p:grpSpPr>
        <a:xfrm>
          <a:off x="0" y="0"/>
          <a:ext cx="0" cy="0"/>
          <a:chOff x="0" y="0"/>
          <a:chExt cx="0" cy="0"/>
        </a:xfrm>
      </p:grpSpPr>
      <p:sp>
        <p:nvSpPr>
          <p:cNvPr id="298" name="Shape 298"/>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299" name="Shape 299"/>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300" name="Shape 300"/>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301" name="Shape 301"/>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302" name="Shape 302"/>
          <p:cNvSpPr/>
          <p:nvPr>
            <p:ph type="pic" sz="quarter" idx="13"/>
          </p:nvPr>
        </p:nvSpPr>
        <p:spPr>
          <a:xfrm>
            <a:off x="1523132" y="1903927"/>
            <a:ext cx="1485723" cy="2647317"/>
          </a:xfrm>
          <a:prstGeom prst="rect">
            <a:avLst/>
          </a:prstGeom>
        </p:spPr>
        <p:txBody>
          <a:bodyPr lIns="91439" tIns="45719" rIns="91439" bIns="45719"/>
          <a:lstStyle/>
          <a:p>
            <a:pPr/>
          </a:p>
        </p:txBody>
      </p:sp>
      <p:pic>
        <p:nvPicPr>
          <p:cNvPr id="303"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304" name="Shape 304"/>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type="tx" showMasterSp="1" showMasterPhAnim="1">
  <p:cSld name="DEVICES OPT-2">
    <p:spTree>
      <p:nvGrpSpPr>
        <p:cNvPr id="1" name=""/>
        <p:cNvGrpSpPr/>
        <p:nvPr/>
      </p:nvGrpSpPr>
      <p:grpSpPr>
        <a:xfrm>
          <a:off x="0" y="0"/>
          <a:ext cx="0" cy="0"/>
          <a:chOff x="0" y="0"/>
          <a:chExt cx="0" cy="0"/>
        </a:xfrm>
      </p:grpSpPr>
      <p:sp>
        <p:nvSpPr>
          <p:cNvPr id="311" name="Shape 311"/>
          <p:cNvSpPr/>
          <p:nvPr>
            <p:ph type="pic" sz="quarter" idx="13"/>
          </p:nvPr>
        </p:nvSpPr>
        <p:spPr>
          <a:xfrm>
            <a:off x="3003506" y="2133894"/>
            <a:ext cx="1213162" cy="2198076"/>
          </a:xfrm>
          <a:prstGeom prst="rect">
            <a:avLst/>
          </a:prstGeom>
        </p:spPr>
        <p:txBody>
          <a:bodyPr lIns="91439" tIns="45719" rIns="91439" bIns="45719"/>
          <a:lstStyle/>
          <a:p>
            <a:pPr/>
          </a:p>
        </p:txBody>
      </p:sp>
      <p:sp>
        <p:nvSpPr>
          <p:cNvPr id="312" name="Shape 312"/>
          <p:cNvSpPr/>
          <p:nvPr>
            <p:ph type="pic" sz="quarter" idx="14"/>
          </p:nvPr>
        </p:nvSpPr>
        <p:spPr>
          <a:xfrm>
            <a:off x="913879" y="2133894"/>
            <a:ext cx="1213160" cy="2198076"/>
          </a:xfrm>
          <a:prstGeom prst="rect">
            <a:avLst/>
          </a:prstGeom>
        </p:spPr>
        <p:txBody>
          <a:bodyPr lIns="91439" tIns="45719" rIns="91439" bIns="45719"/>
          <a:lstStyle/>
          <a:p>
            <a:pPr/>
          </a:p>
        </p:txBody>
      </p:sp>
      <p:sp>
        <p:nvSpPr>
          <p:cNvPr id="313" name="Shape 313"/>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314" name="Shape 314"/>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315" name="Shape 315"/>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316" name="Shape 316"/>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317" name="Shape 317"/>
          <p:cNvSpPr/>
          <p:nvPr>
            <p:ph type="pic" sz="quarter" idx="15"/>
          </p:nvPr>
        </p:nvSpPr>
        <p:spPr>
          <a:xfrm>
            <a:off x="1849134" y="1962756"/>
            <a:ext cx="1416248" cy="2524310"/>
          </a:xfrm>
          <a:prstGeom prst="rect">
            <a:avLst/>
          </a:prstGeom>
        </p:spPr>
        <p:txBody>
          <a:bodyPr lIns="91439" tIns="45719" rIns="91439" bIns="45719"/>
          <a:lstStyle/>
          <a:p>
            <a:pPr/>
          </a:p>
        </p:txBody>
      </p:sp>
      <p:pic>
        <p:nvPicPr>
          <p:cNvPr id="318"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319" name="Shape 319"/>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6.xml><?xml version="1.0" encoding="utf-8"?>
<p:sldLayout xmlns:a="http://schemas.openxmlformats.org/drawingml/2006/main" xmlns:r="http://schemas.openxmlformats.org/officeDocument/2006/relationships" xmlns:p="http://schemas.openxmlformats.org/presentationml/2006/main" type="tx" showMasterSp="1" showMasterPhAnim="1">
  <p:cSld name="DEVICES OPT-3">
    <p:spTree>
      <p:nvGrpSpPr>
        <p:cNvPr id="1" name=""/>
        <p:cNvGrpSpPr/>
        <p:nvPr/>
      </p:nvGrpSpPr>
      <p:grpSpPr>
        <a:xfrm>
          <a:off x="0" y="0"/>
          <a:ext cx="0" cy="0"/>
          <a:chOff x="0" y="0"/>
          <a:chExt cx="0" cy="0"/>
        </a:xfrm>
      </p:grpSpPr>
      <p:sp>
        <p:nvSpPr>
          <p:cNvPr id="326" name="Shape 326"/>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327" name="Shape 327"/>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328" name="Shape 328"/>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329" name="Shape 329"/>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330" name="Shape 330"/>
          <p:cNvSpPr/>
          <p:nvPr>
            <p:ph type="pic" sz="quarter" idx="13"/>
          </p:nvPr>
        </p:nvSpPr>
        <p:spPr>
          <a:xfrm>
            <a:off x="1523129" y="1754179"/>
            <a:ext cx="2180484" cy="2914724"/>
          </a:xfrm>
          <a:prstGeom prst="rect">
            <a:avLst/>
          </a:prstGeom>
        </p:spPr>
        <p:txBody>
          <a:bodyPr lIns="91439" tIns="45719" rIns="91439" bIns="45719"/>
          <a:lstStyle/>
          <a:p>
            <a:pPr/>
          </a:p>
        </p:txBody>
      </p:sp>
      <p:pic>
        <p:nvPicPr>
          <p:cNvPr id="331"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332" name="Shape 332"/>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7.xml><?xml version="1.0" encoding="utf-8"?>
<p:sldLayout xmlns:a="http://schemas.openxmlformats.org/drawingml/2006/main" xmlns:r="http://schemas.openxmlformats.org/officeDocument/2006/relationships" xmlns:p="http://schemas.openxmlformats.org/presentationml/2006/main" type="tx" showMasterSp="1" showMasterPhAnim="1">
  <p:cSld name="DEVICES OPT-4">
    <p:spTree>
      <p:nvGrpSpPr>
        <p:cNvPr id="1" name=""/>
        <p:cNvGrpSpPr/>
        <p:nvPr/>
      </p:nvGrpSpPr>
      <p:grpSpPr>
        <a:xfrm>
          <a:off x="0" y="0"/>
          <a:ext cx="0" cy="0"/>
          <a:chOff x="0" y="0"/>
          <a:chExt cx="0" cy="0"/>
        </a:xfrm>
      </p:grpSpPr>
      <p:sp>
        <p:nvSpPr>
          <p:cNvPr id="339" name="Shape 339"/>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340" name="Shape 340"/>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341" name="Shape 341"/>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342" name="Shape 342"/>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343" name="Shape 343"/>
          <p:cNvSpPr/>
          <p:nvPr>
            <p:ph type="pic" sz="quarter" idx="13"/>
          </p:nvPr>
        </p:nvSpPr>
        <p:spPr>
          <a:xfrm>
            <a:off x="1549854" y="1748832"/>
            <a:ext cx="3741023" cy="2305038"/>
          </a:xfrm>
          <a:prstGeom prst="rect">
            <a:avLst/>
          </a:prstGeom>
        </p:spPr>
        <p:txBody>
          <a:bodyPr lIns="91439" tIns="45719" rIns="91439" bIns="45719"/>
          <a:lstStyle/>
          <a:p>
            <a:pPr/>
          </a:p>
        </p:txBody>
      </p:sp>
      <p:pic>
        <p:nvPicPr>
          <p:cNvPr id="344"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345" name="Shape 345"/>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8.xml><?xml version="1.0" encoding="utf-8"?>
<p:sldLayout xmlns:a="http://schemas.openxmlformats.org/drawingml/2006/main" xmlns:r="http://schemas.openxmlformats.org/officeDocument/2006/relationships" xmlns:p="http://schemas.openxmlformats.org/presentationml/2006/main" type="tx" showMasterSp="1" showMasterPhAnim="1">
  <p:cSld name="DEVICES OPT-5">
    <p:spTree>
      <p:nvGrpSpPr>
        <p:cNvPr id="1" name=""/>
        <p:cNvGrpSpPr/>
        <p:nvPr/>
      </p:nvGrpSpPr>
      <p:grpSpPr>
        <a:xfrm>
          <a:off x="0" y="0"/>
          <a:ext cx="0" cy="0"/>
          <a:chOff x="0" y="0"/>
          <a:chExt cx="0" cy="0"/>
        </a:xfrm>
      </p:grpSpPr>
      <p:sp>
        <p:nvSpPr>
          <p:cNvPr id="352" name="Shape 352"/>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353" name="Shape 353"/>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354" name="Shape 354"/>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355" name="Shape 355"/>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356" name="Shape 356"/>
          <p:cNvSpPr/>
          <p:nvPr>
            <p:ph type="pic" sz="quarter" idx="13"/>
          </p:nvPr>
        </p:nvSpPr>
        <p:spPr>
          <a:xfrm>
            <a:off x="2009463" y="1786269"/>
            <a:ext cx="3083674" cy="1903930"/>
          </a:xfrm>
          <a:prstGeom prst="rect">
            <a:avLst/>
          </a:prstGeom>
        </p:spPr>
        <p:txBody>
          <a:bodyPr lIns="91439" tIns="45719" rIns="91439" bIns="45719"/>
          <a:lstStyle/>
          <a:p>
            <a:pPr/>
          </a:p>
        </p:txBody>
      </p:sp>
      <p:pic>
        <p:nvPicPr>
          <p:cNvPr id="357"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358" name="Shape 358"/>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9.xml><?xml version="1.0" encoding="utf-8"?>
<p:sldLayout xmlns:a="http://schemas.openxmlformats.org/drawingml/2006/main" xmlns:r="http://schemas.openxmlformats.org/officeDocument/2006/relationships" xmlns:p="http://schemas.openxmlformats.org/presentationml/2006/main" type="tx" showMasterSp="1" showMasterPhAnim="1">
  <p:cSld name="DEVICES OPT-6">
    <p:spTree>
      <p:nvGrpSpPr>
        <p:cNvPr id="1" name=""/>
        <p:cNvGrpSpPr/>
        <p:nvPr/>
      </p:nvGrpSpPr>
      <p:grpSpPr>
        <a:xfrm>
          <a:off x="0" y="0"/>
          <a:ext cx="0" cy="0"/>
          <a:chOff x="0" y="0"/>
          <a:chExt cx="0" cy="0"/>
        </a:xfrm>
      </p:grpSpPr>
      <p:sp>
        <p:nvSpPr>
          <p:cNvPr id="365" name="Shape 365"/>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366" name="Shape 366"/>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367" name="Shape 367"/>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368" name="Shape 368"/>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369" name="Shape 369"/>
          <p:cNvSpPr/>
          <p:nvPr>
            <p:ph type="pic" sz="quarter" idx="13"/>
          </p:nvPr>
        </p:nvSpPr>
        <p:spPr>
          <a:xfrm>
            <a:off x="1239883" y="1727441"/>
            <a:ext cx="3810499" cy="2182031"/>
          </a:xfrm>
          <a:prstGeom prst="rect">
            <a:avLst/>
          </a:prstGeom>
        </p:spPr>
        <p:txBody>
          <a:bodyPr lIns="91439" tIns="45719" rIns="91439" bIns="45719"/>
          <a:lstStyle/>
          <a:p>
            <a:pPr/>
          </a:p>
        </p:txBody>
      </p:sp>
      <p:pic>
        <p:nvPicPr>
          <p:cNvPr id="370"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371" name="Shape 371"/>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and LOGO">
    <p:spTree>
      <p:nvGrpSpPr>
        <p:cNvPr id="1" name=""/>
        <p:cNvGrpSpPr/>
        <p:nvPr/>
      </p:nvGrpSpPr>
      <p:grpSpPr>
        <a:xfrm>
          <a:off x="0" y="0"/>
          <a:ext cx="0" cy="0"/>
          <a:chOff x="0" y="0"/>
          <a:chExt cx="0" cy="0"/>
        </a:xfrm>
      </p:grpSpPr>
      <p:sp>
        <p:nvSpPr>
          <p:cNvPr id="30" name="Shape 30"/>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31" name="Shape 31"/>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32" name="Shape 32"/>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pic>
        <p:nvPicPr>
          <p:cNvPr id="33"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34" name="Shape 3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0.xml><?xml version="1.0" encoding="utf-8"?>
<p:sldLayout xmlns:a="http://schemas.openxmlformats.org/drawingml/2006/main" xmlns:r="http://schemas.openxmlformats.org/officeDocument/2006/relationships" xmlns:p="http://schemas.openxmlformats.org/presentationml/2006/main" type="tx" showMasterSp="1" showMasterPhAnim="1">
  <p:cSld name="DEVICES OPT-7">
    <p:spTree>
      <p:nvGrpSpPr>
        <p:cNvPr id="1" name=""/>
        <p:cNvGrpSpPr/>
        <p:nvPr/>
      </p:nvGrpSpPr>
      <p:grpSpPr>
        <a:xfrm>
          <a:off x="0" y="0"/>
          <a:ext cx="0" cy="0"/>
          <a:chOff x="0" y="0"/>
          <a:chExt cx="0" cy="0"/>
        </a:xfrm>
      </p:grpSpPr>
      <p:sp>
        <p:nvSpPr>
          <p:cNvPr id="378" name="Shape 378"/>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379" name="Shape 379"/>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380" name="Shape 380"/>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381" name="Shape 381"/>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382" name="Shape 382"/>
          <p:cNvSpPr/>
          <p:nvPr>
            <p:ph type="pic" sz="quarter" idx="13"/>
          </p:nvPr>
        </p:nvSpPr>
        <p:spPr>
          <a:xfrm>
            <a:off x="1170405" y="1631174"/>
            <a:ext cx="4195292" cy="2401304"/>
          </a:xfrm>
          <a:prstGeom prst="rect">
            <a:avLst/>
          </a:prstGeom>
        </p:spPr>
        <p:txBody>
          <a:bodyPr lIns="91439" tIns="45719" rIns="91439" bIns="45719"/>
          <a:lstStyle/>
          <a:p>
            <a:pPr/>
          </a:p>
        </p:txBody>
      </p:sp>
      <p:pic>
        <p:nvPicPr>
          <p:cNvPr id="383"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384" name="Shape 384"/>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1.xml><?xml version="1.0" encoding="utf-8"?>
<p:sldLayout xmlns:a="http://schemas.openxmlformats.org/drawingml/2006/main" xmlns:r="http://schemas.openxmlformats.org/officeDocument/2006/relationships" xmlns:p="http://schemas.openxmlformats.org/presentationml/2006/main" type="tx" showMasterSp="1" showMasterPhAnim="1">
  <p:cSld name="DEVICES OPT-8">
    <p:spTree>
      <p:nvGrpSpPr>
        <p:cNvPr id="1" name=""/>
        <p:cNvGrpSpPr/>
        <p:nvPr/>
      </p:nvGrpSpPr>
      <p:grpSpPr>
        <a:xfrm>
          <a:off x="0" y="0"/>
          <a:ext cx="0" cy="0"/>
          <a:chOff x="0" y="0"/>
          <a:chExt cx="0" cy="0"/>
        </a:xfrm>
      </p:grpSpPr>
      <p:sp>
        <p:nvSpPr>
          <p:cNvPr id="391" name="Shape 391"/>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392" name="Shape 392"/>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393" name="Shape 393"/>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394" name="Shape 394"/>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395" name="Shape 395"/>
          <p:cNvSpPr/>
          <p:nvPr>
            <p:ph type="pic" sz="quarter" idx="13"/>
          </p:nvPr>
        </p:nvSpPr>
        <p:spPr>
          <a:xfrm>
            <a:off x="3484497" y="1427947"/>
            <a:ext cx="3334855" cy="1898581"/>
          </a:xfrm>
          <a:prstGeom prst="rect">
            <a:avLst/>
          </a:prstGeom>
        </p:spPr>
        <p:txBody>
          <a:bodyPr lIns="91439" tIns="45719" rIns="91439" bIns="45719"/>
          <a:lstStyle/>
          <a:p>
            <a:pPr/>
          </a:p>
        </p:txBody>
      </p:sp>
      <p:sp>
        <p:nvSpPr>
          <p:cNvPr id="396" name="Shape 396"/>
          <p:cNvSpPr/>
          <p:nvPr>
            <p:ph type="pic" sz="quarter" idx="14"/>
          </p:nvPr>
        </p:nvSpPr>
        <p:spPr>
          <a:xfrm>
            <a:off x="2137728" y="3364853"/>
            <a:ext cx="400826" cy="711301"/>
          </a:xfrm>
          <a:prstGeom prst="rect">
            <a:avLst/>
          </a:prstGeom>
        </p:spPr>
        <p:txBody>
          <a:bodyPr lIns="91439" tIns="45719" rIns="91439" bIns="45719"/>
          <a:lstStyle/>
          <a:p>
            <a:pPr/>
          </a:p>
        </p:txBody>
      </p:sp>
      <p:sp>
        <p:nvSpPr>
          <p:cNvPr id="397" name="Shape 397"/>
          <p:cNvSpPr/>
          <p:nvPr>
            <p:ph type="pic" sz="quarter" idx="15"/>
          </p:nvPr>
        </p:nvSpPr>
        <p:spPr>
          <a:xfrm>
            <a:off x="2741635" y="2781018"/>
            <a:ext cx="961979" cy="1272852"/>
          </a:xfrm>
          <a:prstGeom prst="rect">
            <a:avLst/>
          </a:prstGeom>
        </p:spPr>
        <p:txBody>
          <a:bodyPr lIns="91439" tIns="45719" rIns="91439" bIns="45719"/>
          <a:lstStyle/>
          <a:p>
            <a:pPr/>
          </a:p>
        </p:txBody>
      </p:sp>
      <p:sp>
        <p:nvSpPr>
          <p:cNvPr id="398" name="Shape 398"/>
          <p:cNvSpPr/>
          <p:nvPr>
            <p:ph type="pic" sz="quarter" idx="16"/>
          </p:nvPr>
        </p:nvSpPr>
        <p:spPr>
          <a:xfrm>
            <a:off x="6461281" y="2535003"/>
            <a:ext cx="2271338" cy="1406555"/>
          </a:xfrm>
          <a:prstGeom prst="rect">
            <a:avLst/>
          </a:prstGeom>
        </p:spPr>
        <p:txBody>
          <a:bodyPr lIns="91439" tIns="45719" rIns="91439" bIns="45719"/>
          <a:lstStyle/>
          <a:p>
            <a:pPr/>
          </a:p>
        </p:txBody>
      </p:sp>
      <p:pic>
        <p:nvPicPr>
          <p:cNvPr id="399"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400" name="Shape 400"/>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2.xml><?xml version="1.0" encoding="utf-8"?>
<p:sldLayout xmlns:a="http://schemas.openxmlformats.org/drawingml/2006/main" xmlns:r="http://schemas.openxmlformats.org/officeDocument/2006/relationships" xmlns:p="http://schemas.openxmlformats.org/presentationml/2006/main" type="tx" showMasterSp="1" showMasterPhAnim="1">
  <p:cSld name="DEVICES OPT-9">
    <p:spTree>
      <p:nvGrpSpPr>
        <p:cNvPr id="1" name=""/>
        <p:cNvGrpSpPr/>
        <p:nvPr/>
      </p:nvGrpSpPr>
      <p:grpSpPr>
        <a:xfrm>
          <a:off x="0" y="0"/>
          <a:ext cx="0" cy="0"/>
          <a:chOff x="0" y="0"/>
          <a:chExt cx="0" cy="0"/>
        </a:xfrm>
      </p:grpSpPr>
      <p:sp>
        <p:nvSpPr>
          <p:cNvPr id="407" name="Shape 407"/>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408" name="Shape 408"/>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409" name="Shape 409"/>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410" name="Shape 410"/>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411" name="Shape 411"/>
          <p:cNvSpPr/>
          <p:nvPr>
            <p:ph type="pic" sz="quarter" idx="13"/>
          </p:nvPr>
        </p:nvSpPr>
        <p:spPr>
          <a:xfrm>
            <a:off x="1640706" y="1871840"/>
            <a:ext cx="2271337" cy="2272947"/>
          </a:xfrm>
          <a:prstGeom prst="rect">
            <a:avLst/>
          </a:prstGeom>
          <a:effectLst>
            <a:outerShdw sx="100000" sy="100000" kx="0" ky="0" algn="b" rotWithShape="0" blurRad="292100" dist="38100" dir="5400000">
              <a:schemeClr val="accent1">
                <a:alpha val="67000"/>
              </a:schemeClr>
            </a:outerShdw>
          </a:effectLst>
        </p:spPr>
        <p:txBody>
          <a:bodyPr lIns="91439" tIns="45719" rIns="91439" bIns="45719"/>
          <a:lstStyle/>
          <a:p>
            <a:pPr/>
          </a:p>
        </p:txBody>
      </p:sp>
      <p:pic>
        <p:nvPicPr>
          <p:cNvPr id="412"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413" name="Shape 413"/>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3.xml><?xml version="1.0" encoding="utf-8"?>
<p:sldLayout xmlns:a="http://schemas.openxmlformats.org/drawingml/2006/main" xmlns:r="http://schemas.openxmlformats.org/officeDocument/2006/relationships" xmlns:p="http://schemas.openxmlformats.org/presentationml/2006/main" type="tx" showMasterSp="1" showMasterPhAnim="1">
  <p:cSld name="DEVICES OPT-11">
    <p:spTree>
      <p:nvGrpSpPr>
        <p:cNvPr id="1" name=""/>
        <p:cNvGrpSpPr/>
        <p:nvPr/>
      </p:nvGrpSpPr>
      <p:grpSpPr>
        <a:xfrm>
          <a:off x="0" y="0"/>
          <a:ext cx="0" cy="0"/>
          <a:chOff x="0" y="0"/>
          <a:chExt cx="0" cy="0"/>
        </a:xfrm>
      </p:grpSpPr>
      <p:sp>
        <p:nvSpPr>
          <p:cNvPr id="420" name="Shape 420"/>
          <p:cNvSpPr/>
          <p:nvPr/>
        </p:nvSpPr>
        <p:spPr>
          <a:xfrm>
            <a:off x="-1" y="-1"/>
            <a:ext cx="10688640" cy="3273046"/>
          </a:xfrm>
          <a:prstGeom prst="rect">
            <a:avLst/>
          </a:prstGeom>
          <a:solidFill>
            <a:srgbClr val="0A091B"/>
          </a:solidFill>
          <a:ln w="12700">
            <a:miter lim="400000"/>
          </a:ln>
        </p:spPr>
        <p:txBody>
          <a:bodyPr lIns="45718" tIns="45718" rIns="45718" bIns="45718" anchor="ctr"/>
          <a:lstStyle/>
          <a:p>
            <a:pPr algn="ctr">
              <a:defRPr>
                <a:latin typeface="Roboto"/>
                <a:ea typeface="Roboto"/>
                <a:cs typeface="Roboto"/>
                <a:sym typeface="Roboto"/>
              </a:defRPr>
            </a:pPr>
          </a:p>
        </p:txBody>
      </p:sp>
      <p:sp>
        <p:nvSpPr>
          <p:cNvPr id="421" name="Shape 421"/>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422" name="Shape 422"/>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423" name="Shape 423"/>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424" name="Shape 424"/>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solidFill>
                  <a:srgbClr val="FFFFFF"/>
                </a:solidFill>
                <a:latin typeface="Roboto"/>
                <a:ea typeface="Roboto"/>
                <a:cs typeface="Roboto"/>
                <a:sym typeface="Roboto"/>
              </a:defRPr>
            </a:lvl1pPr>
          </a:lstStyle>
          <a:p>
            <a:pPr/>
            <a:r>
              <a:t>Texte du titre</a:t>
            </a:r>
          </a:p>
        </p:txBody>
      </p:sp>
      <p:sp>
        <p:nvSpPr>
          <p:cNvPr id="425" name="Shape 425"/>
          <p:cNvSpPr/>
          <p:nvPr>
            <p:ph type="pic" sz="quarter" idx="13"/>
          </p:nvPr>
        </p:nvSpPr>
        <p:spPr>
          <a:xfrm>
            <a:off x="1127652" y="1882535"/>
            <a:ext cx="1416247" cy="2524309"/>
          </a:xfrm>
          <a:prstGeom prst="rect">
            <a:avLst/>
          </a:prstGeom>
        </p:spPr>
        <p:txBody>
          <a:bodyPr lIns="91439" tIns="45719" rIns="91439" bIns="45719"/>
          <a:lstStyle/>
          <a:p>
            <a:pPr/>
          </a:p>
        </p:txBody>
      </p:sp>
      <p:pic>
        <p:nvPicPr>
          <p:cNvPr id="426"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427" name="Shape 427"/>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4.xml><?xml version="1.0" encoding="utf-8"?>
<p:sldLayout xmlns:a="http://schemas.openxmlformats.org/drawingml/2006/main" xmlns:r="http://schemas.openxmlformats.org/officeDocument/2006/relationships" xmlns:p="http://schemas.openxmlformats.org/presentationml/2006/main" type="tx" showMasterSp="1" showMasterPhAnim="1">
  <p:cSld name="DEVICES OPT-12">
    <p:spTree>
      <p:nvGrpSpPr>
        <p:cNvPr id="1" name=""/>
        <p:cNvGrpSpPr/>
        <p:nvPr/>
      </p:nvGrpSpPr>
      <p:grpSpPr>
        <a:xfrm>
          <a:off x="0" y="0"/>
          <a:ext cx="0" cy="0"/>
          <a:chOff x="0" y="0"/>
          <a:chExt cx="0" cy="0"/>
        </a:xfrm>
      </p:grpSpPr>
      <p:sp>
        <p:nvSpPr>
          <p:cNvPr id="434" name="Shape 434"/>
          <p:cNvSpPr/>
          <p:nvPr/>
        </p:nvSpPr>
        <p:spPr>
          <a:xfrm>
            <a:off x="-1" y="-1"/>
            <a:ext cx="10688640" cy="3273046"/>
          </a:xfrm>
          <a:prstGeom prst="rect">
            <a:avLst/>
          </a:prstGeom>
          <a:solidFill>
            <a:srgbClr val="0A091B"/>
          </a:solidFill>
          <a:ln w="12700">
            <a:miter lim="400000"/>
          </a:ln>
        </p:spPr>
        <p:txBody>
          <a:bodyPr lIns="45718" tIns="45718" rIns="45718" bIns="45718" anchor="ctr"/>
          <a:lstStyle/>
          <a:p>
            <a:pPr algn="ctr">
              <a:defRPr>
                <a:latin typeface="Roboto"/>
                <a:ea typeface="Roboto"/>
                <a:cs typeface="Roboto"/>
                <a:sym typeface="Roboto"/>
              </a:defRPr>
            </a:pPr>
          </a:p>
        </p:txBody>
      </p:sp>
      <p:sp>
        <p:nvSpPr>
          <p:cNvPr id="435" name="Shape 435"/>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436" name="Shape 436"/>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437" name="Shape 437"/>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438" name="Shape 438"/>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solidFill>
                  <a:srgbClr val="FFFFFF"/>
                </a:solidFill>
                <a:latin typeface="Roboto"/>
                <a:ea typeface="Roboto"/>
                <a:cs typeface="Roboto"/>
                <a:sym typeface="Roboto"/>
              </a:defRPr>
            </a:lvl1pPr>
          </a:lstStyle>
          <a:p>
            <a:pPr/>
            <a:r>
              <a:t>Texte du titre</a:t>
            </a:r>
          </a:p>
        </p:txBody>
      </p:sp>
      <p:sp>
        <p:nvSpPr>
          <p:cNvPr id="439" name="Shape 439"/>
          <p:cNvSpPr/>
          <p:nvPr>
            <p:ph type="pic" sz="quarter" idx="13"/>
          </p:nvPr>
        </p:nvSpPr>
        <p:spPr>
          <a:xfrm>
            <a:off x="1111618" y="2096460"/>
            <a:ext cx="1282638" cy="2272947"/>
          </a:xfrm>
          <a:prstGeom prst="rect">
            <a:avLst/>
          </a:prstGeom>
        </p:spPr>
        <p:txBody>
          <a:bodyPr lIns="91439" tIns="45719" rIns="91439" bIns="45719"/>
          <a:lstStyle/>
          <a:p>
            <a:pPr/>
          </a:p>
        </p:txBody>
      </p:sp>
      <p:sp>
        <p:nvSpPr>
          <p:cNvPr id="440" name="Shape 440"/>
          <p:cNvSpPr/>
          <p:nvPr>
            <p:ph type="pic" sz="quarter" idx="14"/>
          </p:nvPr>
        </p:nvSpPr>
        <p:spPr>
          <a:xfrm>
            <a:off x="3195902" y="2096460"/>
            <a:ext cx="1282639" cy="2272947"/>
          </a:xfrm>
          <a:prstGeom prst="rect">
            <a:avLst/>
          </a:prstGeom>
        </p:spPr>
        <p:txBody>
          <a:bodyPr lIns="91439" tIns="45719" rIns="91439" bIns="45719"/>
          <a:lstStyle/>
          <a:p>
            <a:pPr/>
          </a:p>
        </p:txBody>
      </p:sp>
      <p:sp>
        <p:nvSpPr>
          <p:cNvPr id="441" name="Shape 441"/>
          <p:cNvSpPr/>
          <p:nvPr>
            <p:ph type="pic" sz="quarter" idx="15"/>
          </p:nvPr>
        </p:nvSpPr>
        <p:spPr>
          <a:xfrm>
            <a:off x="2057562" y="1909276"/>
            <a:ext cx="1485723" cy="2647317"/>
          </a:xfrm>
          <a:prstGeom prst="rect">
            <a:avLst/>
          </a:prstGeom>
        </p:spPr>
        <p:txBody>
          <a:bodyPr lIns="91439" tIns="45719" rIns="91439" bIns="45719"/>
          <a:lstStyle/>
          <a:p>
            <a:pPr/>
          </a:p>
        </p:txBody>
      </p:sp>
      <p:pic>
        <p:nvPicPr>
          <p:cNvPr id="442"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443" name="Shape 443"/>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5.xml><?xml version="1.0" encoding="utf-8"?>
<p:sldLayout xmlns:a="http://schemas.openxmlformats.org/drawingml/2006/main" xmlns:r="http://schemas.openxmlformats.org/officeDocument/2006/relationships" xmlns:p="http://schemas.openxmlformats.org/presentationml/2006/main" type="tx" showMasterSp="1" showMasterPhAnim="1">
  <p:cSld name="DEVICES OPT-13">
    <p:spTree>
      <p:nvGrpSpPr>
        <p:cNvPr id="1" name=""/>
        <p:cNvGrpSpPr/>
        <p:nvPr/>
      </p:nvGrpSpPr>
      <p:grpSpPr>
        <a:xfrm>
          <a:off x="0" y="0"/>
          <a:ext cx="0" cy="0"/>
          <a:chOff x="0" y="0"/>
          <a:chExt cx="0" cy="0"/>
        </a:xfrm>
      </p:grpSpPr>
      <p:sp>
        <p:nvSpPr>
          <p:cNvPr id="450" name="Shape 450"/>
          <p:cNvSpPr/>
          <p:nvPr/>
        </p:nvSpPr>
        <p:spPr>
          <a:xfrm>
            <a:off x="-1" y="-1"/>
            <a:ext cx="10688640" cy="3273046"/>
          </a:xfrm>
          <a:prstGeom prst="rect">
            <a:avLst/>
          </a:prstGeom>
          <a:solidFill>
            <a:srgbClr val="0A091B"/>
          </a:solidFill>
          <a:ln w="12700">
            <a:miter lim="400000"/>
          </a:ln>
        </p:spPr>
        <p:txBody>
          <a:bodyPr lIns="45718" tIns="45718" rIns="45718" bIns="45718" anchor="ctr"/>
          <a:lstStyle/>
          <a:p>
            <a:pPr algn="ctr">
              <a:defRPr>
                <a:latin typeface="Roboto"/>
                <a:ea typeface="Roboto"/>
                <a:cs typeface="Roboto"/>
                <a:sym typeface="Roboto"/>
              </a:defRPr>
            </a:pPr>
          </a:p>
        </p:txBody>
      </p:sp>
      <p:sp>
        <p:nvSpPr>
          <p:cNvPr id="451" name="Shape 451"/>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452" name="Shape 452"/>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453" name="Shape 453"/>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454" name="Shape 454"/>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solidFill>
                  <a:srgbClr val="FFFFFF"/>
                </a:solidFill>
                <a:latin typeface="Roboto"/>
                <a:ea typeface="Roboto"/>
                <a:cs typeface="Roboto"/>
                <a:sym typeface="Roboto"/>
              </a:defRPr>
            </a:lvl1pPr>
          </a:lstStyle>
          <a:p>
            <a:pPr/>
            <a:r>
              <a:t>Texte du titre</a:t>
            </a:r>
          </a:p>
        </p:txBody>
      </p:sp>
      <p:sp>
        <p:nvSpPr>
          <p:cNvPr id="455" name="Shape 455"/>
          <p:cNvSpPr/>
          <p:nvPr>
            <p:ph type="pic" sz="quarter" idx="13"/>
          </p:nvPr>
        </p:nvSpPr>
        <p:spPr>
          <a:xfrm>
            <a:off x="1533820" y="1748832"/>
            <a:ext cx="2180484" cy="2914723"/>
          </a:xfrm>
          <a:prstGeom prst="rect">
            <a:avLst/>
          </a:prstGeom>
        </p:spPr>
        <p:txBody>
          <a:bodyPr lIns="91439" tIns="45719" rIns="91439" bIns="45719"/>
          <a:lstStyle/>
          <a:p>
            <a:pPr/>
          </a:p>
        </p:txBody>
      </p:sp>
      <p:pic>
        <p:nvPicPr>
          <p:cNvPr id="456"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457" name="Shape 457"/>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6.xml><?xml version="1.0" encoding="utf-8"?>
<p:sldLayout xmlns:a="http://schemas.openxmlformats.org/drawingml/2006/main" xmlns:r="http://schemas.openxmlformats.org/officeDocument/2006/relationships" xmlns:p="http://schemas.openxmlformats.org/presentationml/2006/main" type="tx" showMasterSp="1" showMasterPhAnim="1">
  <p:cSld name="DEVICES OPT-14">
    <p:spTree>
      <p:nvGrpSpPr>
        <p:cNvPr id="1" name=""/>
        <p:cNvGrpSpPr/>
        <p:nvPr/>
      </p:nvGrpSpPr>
      <p:grpSpPr>
        <a:xfrm>
          <a:off x="0" y="0"/>
          <a:ext cx="0" cy="0"/>
          <a:chOff x="0" y="0"/>
          <a:chExt cx="0" cy="0"/>
        </a:xfrm>
      </p:grpSpPr>
      <p:sp>
        <p:nvSpPr>
          <p:cNvPr id="464" name="Shape 464"/>
          <p:cNvSpPr/>
          <p:nvPr/>
        </p:nvSpPr>
        <p:spPr>
          <a:xfrm>
            <a:off x="-1" y="-1"/>
            <a:ext cx="10688640" cy="3273046"/>
          </a:xfrm>
          <a:prstGeom prst="rect">
            <a:avLst/>
          </a:prstGeom>
          <a:solidFill>
            <a:srgbClr val="0A091B"/>
          </a:solidFill>
          <a:ln w="12700">
            <a:miter lim="400000"/>
          </a:ln>
        </p:spPr>
        <p:txBody>
          <a:bodyPr lIns="45718" tIns="45718" rIns="45718" bIns="45718" anchor="ctr"/>
          <a:lstStyle/>
          <a:p>
            <a:pPr algn="ctr">
              <a:defRPr>
                <a:latin typeface="Roboto"/>
                <a:ea typeface="Roboto"/>
                <a:cs typeface="Roboto"/>
                <a:sym typeface="Roboto"/>
              </a:defRPr>
            </a:pPr>
          </a:p>
        </p:txBody>
      </p:sp>
      <p:sp>
        <p:nvSpPr>
          <p:cNvPr id="465" name="Shape 465"/>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466" name="Shape 466"/>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467" name="Shape 467"/>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468" name="Shape 468"/>
          <p:cNvSpPr/>
          <p:nvPr>
            <p:ph type="title"/>
          </p:nvPr>
        </p:nvSpPr>
        <p:spPr>
          <a:xfrm>
            <a:off x="512165" y="334206"/>
            <a:ext cx="3184325" cy="418528"/>
          </a:xfrm>
          <a:prstGeom prst="rect">
            <a:avLst/>
          </a:prstGeom>
        </p:spPr>
        <p:txBody>
          <a:bodyPr lIns="26726" tIns="26726" rIns="26726" bIns="26726" anchor="t">
            <a:normAutofit fontScale="100000" lnSpcReduction="0"/>
          </a:bodyPr>
          <a:lstStyle>
            <a:lvl1pPr>
              <a:defRPr b="1" sz="2600">
                <a:solidFill>
                  <a:srgbClr val="FFFFFF"/>
                </a:solidFill>
                <a:latin typeface="Roboto"/>
                <a:ea typeface="Roboto"/>
                <a:cs typeface="Roboto"/>
                <a:sym typeface="Roboto"/>
              </a:defRPr>
            </a:lvl1pPr>
          </a:lstStyle>
          <a:p>
            <a:pPr/>
            <a:r>
              <a:t>Texte du titre</a:t>
            </a:r>
          </a:p>
        </p:txBody>
      </p:sp>
      <p:sp>
        <p:nvSpPr>
          <p:cNvPr id="469" name="Shape 469"/>
          <p:cNvSpPr/>
          <p:nvPr>
            <p:ph type="pic" sz="quarter" idx="13"/>
          </p:nvPr>
        </p:nvSpPr>
        <p:spPr>
          <a:xfrm>
            <a:off x="3451540" y="1537582"/>
            <a:ext cx="3785561" cy="2317515"/>
          </a:xfrm>
          <a:prstGeom prst="rect">
            <a:avLst/>
          </a:prstGeom>
        </p:spPr>
        <p:txBody>
          <a:bodyPr lIns="91439" tIns="45719" rIns="91439" bIns="45719"/>
          <a:lstStyle/>
          <a:p>
            <a:pPr/>
          </a:p>
        </p:txBody>
      </p:sp>
      <p:pic>
        <p:nvPicPr>
          <p:cNvPr id="470"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471" name="Shape 471"/>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7.xml><?xml version="1.0" encoding="utf-8"?>
<p:sldLayout xmlns:a="http://schemas.openxmlformats.org/drawingml/2006/main" xmlns:r="http://schemas.openxmlformats.org/officeDocument/2006/relationships" xmlns:p="http://schemas.openxmlformats.org/presentationml/2006/main" type="tx" showMasterSp="1" showMasterPhAnim="1">
  <p:cSld name="DEVICES OPT-15">
    <p:spTree>
      <p:nvGrpSpPr>
        <p:cNvPr id="1" name=""/>
        <p:cNvGrpSpPr/>
        <p:nvPr/>
      </p:nvGrpSpPr>
      <p:grpSpPr>
        <a:xfrm>
          <a:off x="0" y="0"/>
          <a:ext cx="0" cy="0"/>
          <a:chOff x="0" y="0"/>
          <a:chExt cx="0" cy="0"/>
        </a:xfrm>
      </p:grpSpPr>
      <p:sp>
        <p:nvSpPr>
          <p:cNvPr id="478" name="Shape 478"/>
          <p:cNvSpPr/>
          <p:nvPr/>
        </p:nvSpPr>
        <p:spPr>
          <a:xfrm>
            <a:off x="-1" y="-1"/>
            <a:ext cx="10688640" cy="3273046"/>
          </a:xfrm>
          <a:prstGeom prst="rect">
            <a:avLst/>
          </a:prstGeom>
          <a:solidFill>
            <a:srgbClr val="0A091B"/>
          </a:solidFill>
          <a:ln w="12700">
            <a:miter lim="400000"/>
          </a:ln>
        </p:spPr>
        <p:txBody>
          <a:bodyPr lIns="45718" tIns="45718" rIns="45718" bIns="45718" anchor="ctr"/>
          <a:lstStyle/>
          <a:p>
            <a:pPr algn="ctr">
              <a:defRPr>
                <a:latin typeface="Roboto"/>
                <a:ea typeface="Roboto"/>
                <a:cs typeface="Roboto"/>
                <a:sym typeface="Roboto"/>
              </a:defRPr>
            </a:pPr>
          </a:p>
        </p:txBody>
      </p:sp>
      <p:sp>
        <p:nvSpPr>
          <p:cNvPr id="479" name="Shape 479"/>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480" name="Shape 480"/>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481" name="Shape 481"/>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482" name="Shape 482"/>
          <p:cNvSpPr/>
          <p:nvPr>
            <p:ph type="title"/>
          </p:nvPr>
        </p:nvSpPr>
        <p:spPr>
          <a:xfrm>
            <a:off x="512165" y="334206"/>
            <a:ext cx="3184325" cy="418528"/>
          </a:xfrm>
          <a:prstGeom prst="rect">
            <a:avLst/>
          </a:prstGeom>
        </p:spPr>
        <p:txBody>
          <a:bodyPr lIns="26726" tIns="26726" rIns="26726" bIns="26726" anchor="t">
            <a:normAutofit fontScale="100000" lnSpcReduction="0"/>
          </a:bodyPr>
          <a:lstStyle>
            <a:lvl1pPr>
              <a:defRPr b="1" sz="2600">
                <a:solidFill>
                  <a:srgbClr val="FFFFFF"/>
                </a:solidFill>
                <a:latin typeface="Roboto"/>
                <a:ea typeface="Roboto"/>
                <a:cs typeface="Roboto"/>
                <a:sym typeface="Roboto"/>
              </a:defRPr>
            </a:lvl1pPr>
          </a:lstStyle>
          <a:p>
            <a:pPr/>
            <a:r>
              <a:t>Texte du titre</a:t>
            </a:r>
          </a:p>
        </p:txBody>
      </p:sp>
      <p:sp>
        <p:nvSpPr>
          <p:cNvPr id="483" name="Shape 483"/>
          <p:cNvSpPr/>
          <p:nvPr>
            <p:ph type="pic" sz="quarter" idx="13"/>
          </p:nvPr>
        </p:nvSpPr>
        <p:spPr>
          <a:xfrm>
            <a:off x="967320" y="1631174"/>
            <a:ext cx="4072373" cy="2331778"/>
          </a:xfrm>
          <a:prstGeom prst="rect">
            <a:avLst/>
          </a:prstGeom>
        </p:spPr>
        <p:txBody>
          <a:bodyPr lIns="91439" tIns="45719" rIns="91439" bIns="45719"/>
          <a:lstStyle/>
          <a:p>
            <a:pPr/>
          </a:p>
        </p:txBody>
      </p:sp>
      <p:pic>
        <p:nvPicPr>
          <p:cNvPr id="484"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485" name="Shape 485"/>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8.xml><?xml version="1.0" encoding="utf-8"?>
<p:sldLayout xmlns:a="http://schemas.openxmlformats.org/drawingml/2006/main" xmlns:r="http://schemas.openxmlformats.org/officeDocument/2006/relationships" xmlns:p="http://schemas.openxmlformats.org/presentationml/2006/main" type="tx" showMasterSp="1" showMasterPhAnim="1">
  <p:cSld name="DEVICES OPT-16">
    <p:spTree>
      <p:nvGrpSpPr>
        <p:cNvPr id="1" name=""/>
        <p:cNvGrpSpPr/>
        <p:nvPr/>
      </p:nvGrpSpPr>
      <p:grpSpPr>
        <a:xfrm>
          <a:off x="0" y="0"/>
          <a:ext cx="0" cy="0"/>
          <a:chOff x="0" y="0"/>
          <a:chExt cx="0" cy="0"/>
        </a:xfrm>
      </p:grpSpPr>
      <p:sp>
        <p:nvSpPr>
          <p:cNvPr id="492" name="Shape 492"/>
          <p:cNvSpPr/>
          <p:nvPr/>
        </p:nvSpPr>
        <p:spPr>
          <a:xfrm>
            <a:off x="-1" y="-1"/>
            <a:ext cx="10688640" cy="3273046"/>
          </a:xfrm>
          <a:prstGeom prst="rect">
            <a:avLst/>
          </a:prstGeom>
          <a:solidFill>
            <a:srgbClr val="0A091B"/>
          </a:solidFill>
          <a:ln w="12700">
            <a:miter lim="400000"/>
          </a:ln>
        </p:spPr>
        <p:txBody>
          <a:bodyPr lIns="45718" tIns="45718" rIns="45718" bIns="45718" anchor="ctr"/>
          <a:lstStyle/>
          <a:p>
            <a:pPr algn="ctr">
              <a:defRPr>
                <a:latin typeface="Roboto"/>
                <a:ea typeface="Roboto"/>
                <a:cs typeface="Roboto"/>
                <a:sym typeface="Roboto"/>
              </a:defRPr>
            </a:pPr>
          </a:p>
        </p:txBody>
      </p:sp>
      <p:sp>
        <p:nvSpPr>
          <p:cNvPr id="493" name="Shape 493"/>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494" name="Shape 494"/>
          <p:cNvSpPr/>
          <p:nvPr/>
        </p:nvSpPr>
        <p:spPr>
          <a:xfrm>
            <a:off x="512163" y="5311502"/>
            <a:ext cx="634640" cy="536053"/>
          </a:xfrm>
          <a:prstGeom prst="rect">
            <a:avLst/>
          </a:prstGeom>
          <a:ln w="12700">
            <a:miter lim="400000"/>
          </a:ln>
          <a:extLst>
            <a:ext uri="{C572A759-6A51-4108-AA02-DFA0A04FC94B}">
              <ma14:wrappingTextBoxFlag xmlns:ma14="http://schemas.microsoft.com/office/mac/drawingml/2011/main" val="1"/>
            </a:ext>
          </a:extLst>
        </p:spPr>
        <p:txBody>
          <a:bodyPr lIns="26726" tIns="26726" rIns="26726" bIns="26726">
            <a:spAutoFit/>
          </a:bodyPr>
          <a:lstStyle>
            <a:lvl1pPr>
              <a:defRPr b="1">
                <a:solidFill>
                  <a:schemeClr val="accent2"/>
                </a:solidFill>
                <a:latin typeface="Roboto"/>
                <a:ea typeface="Roboto"/>
                <a:cs typeface="Roboto"/>
                <a:sym typeface="Roboto"/>
              </a:defRPr>
            </a:lvl1pPr>
          </a:lstStyle>
          <a:p>
            <a:pPr/>
            <a:r>
              <a:t>your logo</a:t>
            </a:r>
          </a:p>
        </p:txBody>
      </p:sp>
      <p:sp>
        <p:nvSpPr>
          <p:cNvPr id="495" name="Shape 495"/>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496" name="Shape 496"/>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497" name="Shape 497"/>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solidFill>
                  <a:srgbClr val="FFFFFF"/>
                </a:solidFill>
                <a:latin typeface="Roboto"/>
                <a:ea typeface="Roboto"/>
                <a:cs typeface="Roboto"/>
                <a:sym typeface="Roboto"/>
              </a:defRPr>
            </a:lvl1pPr>
          </a:lstStyle>
          <a:p>
            <a:pPr/>
            <a:r>
              <a:t>Texte du titre</a:t>
            </a:r>
          </a:p>
        </p:txBody>
      </p:sp>
      <p:sp>
        <p:nvSpPr>
          <p:cNvPr id="498" name="Shape 498"/>
          <p:cNvSpPr/>
          <p:nvPr>
            <p:ph type="pic" sz="half" idx="13"/>
          </p:nvPr>
        </p:nvSpPr>
        <p:spPr>
          <a:xfrm>
            <a:off x="2832490" y="1871839"/>
            <a:ext cx="5039695" cy="2834501"/>
          </a:xfrm>
          <a:prstGeom prst="rect">
            <a:avLst/>
          </a:prstGeom>
        </p:spPr>
        <p:txBody>
          <a:bodyPr lIns="91439" tIns="45719" rIns="91439" bIns="45719"/>
          <a:lstStyle/>
          <a:p>
            <a:pPr/>
          </a:p>
        </p:txBody>
      </p:sp>
      <p:sp>
        <p:nvSpPr>
          <p:cNvPr id="499" name="Shape 499"/>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9.xml><?xml version="1.0" encoding="utf-8"?>
<p:sldLayout xmlns:a="http://schemas.openxmlformats.org/drawingml/2006/main" xmlns:r="http://schemas.openxmlformats.org/officeDocument/2006/relationships" xmlns:p="http://schemas.openxmlformats.org/presentationml/2006/main" type="tx" showMasterSp="1" showMasterPhAnim="1">
  <p:cSld name="PORTFOLIO OPT-1">
    <p:spTree>
      <p:nvGrpSpPr>
        <p:cNvPr id="1" name=""/>
        <p:cNvGrpSpPr/>
        <p:nvPr/>
      </p:nvGrpSpPr>
      <p:grpSpPr>
        <a:xfrm>
          <a:off x="0" y="0"/>
          <a:ext cx="0" cy="0"/>
          <a:chOff x="0" y="0"/>
          <a:chExt cx="0" cy="0"/>
        </a:xfrm>
      </p:grpSpPr>
      <p:sp>
        <p:nvSpPr>
          <p:cNvPr id="506" name="Shape 506"/>
          <p:cNvSpPr/>
          <p:nvPr>
            <p:ph type="pic" sz="half" idx="13"/>
          </p:nvPr>
        </p:nvSpPr>
        <p:spPr>
          <a:xfrm>
            <a:off x="577185" y="1449337"/>
            <a:ext cx="5290878" cy="3508364"/>
          </a:xfrm>
          <a:prstGeom prst="rect">
            <a:avLst/>
          </a:prstGeom>
          <a:effectLst>
            <a:outerShdw sx="100000" sy="100000" kx="0" ky="0" algn="b" rotWithShape="0" blurRad="127000" dist="38100" dir="5400000">
              <a:srgbClr val="000000">
                <a:alpha val="67000"/>
              </a:srgbClr>
            </a:outerShdw>
          </a:effectLst>
        </p:spPr>
        <p:txBody>
          <a:bodyPr lIns="91439" tIns="45719" rIns="91439" bIns="45719"/>
          <a:lstStyle/>
          <a:p>
            <a:pPr/>
          </a:p>
        </p:txBody>
      </p:sp>
      <p:sp>
        <p:nvSpPr>
          <p:cNvPr id="507" name="Shape 507"/>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508" name="Shape 508"/>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509" name="Shape 509"/>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510" name="Shape 510"/>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pic>
        <p:nvPicPr>
          <p:cNvPr id="511"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512" name="Shape 512"/>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ARK TOP SLIDE">
    <p:spTree>
      <p:nvGrpSpPr>
        <p:cNvPr id="1" name=""/>
        <p:cNvGrpSpPr/>
        <p:nvPr/>
      </p:nvGrpSpPr>
      <p:grpSpPr>
        <a:xfrm>
          <a:off x="0" y="0"/>
          <a:ext cx="0" cy="0"/>
          <a:chOff x="0" y="0"/>
          <a:chExt cx="0" cy="0"/>
        </a:xfrm>
      </p:grpSpPr>
      <p:sp>
        <p:nvSpPr>
          <p:cNvPr id="41" name="Shape 41"/>
          <p:cNvSpPr/>
          <p:nvPr/>
        </p:nvSpPr>
        <p:spPr>
          <a:xfrm>
            <a:off x="-1" y="-1"/>
            <a:ext cx="10688640" cy="3008317"/>
          </a:xfrm>
          <a:prstGeom prst="rect">
            <a:avLst/>
          </a:prstGeom>
          <a:solidFill>
            <a:srgbClr val="0A091B"/>
          </a:solidFill>
          <a:ln w="12700">
            <a:miter lim="400000"/>
          </a:ln>
        </p:spPr>
        <p:txBody>
          <a:bodyPr lIns="45718" tIns="45718" rIns="45718" bIns="45718" anchor="ctr"/>
          <a:lstStyle/>
          <a:p>
            <a:pPr algn="ctr">
              <a:defRPr>
                <a:latin typeface="Roboto"/>
                <a:ea typeface="Roboto"/>
                <a:cs typeface="Roboto"/>
                <a:sym typeface="Roboto"/>
              </a:defRPr>
            </a:pPr>
          </a:p>
        </p:txBody>
      </p:sp>
      <p:sp>
        <p:nvSpPr>
          <p:cNvPr id="42" name="Shape 42"/>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43" name="Shape 43"/>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44" name="Shape 44"/>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45" name="Shape 45"/>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solidFill>
                  <a:srgbClr val="FFFFFF"/>
                </a:solidFill>
                <a:latin typeface="Roboto"/>
                <a:ea typeface="Roboto"/>
                <a:cs typeface="Roboto"/>
                <a:sym typeface="Roboto"/>
              </a:defRPr>
            </a:lvl1pPr>
          </a:lstStyle>
          <a:p>
            <a:pPr/>
            <a:r>
              <a:t>Texte du titre</a:t>
            </a:r>
          </a:p>
        </p:txBody>
      </p:sp>
      <p:pic>
        <p:nvPicPr>
          <p:cNvPr id="46"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47" name="Shape 47"/>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0.xml><?xml version="1.0" encoding="utf-8"?>
<p:sldLayout xmlns:a="http://schemas.openxmlformats.org/drawingml/2006/main" xmlns:r="http://schemas.openxmlformats.org/officeDocument/2006/relationships" xmlns:p="http://schemas.openxmlformats.org/presentationml/2006/main" type="tx" showMasterSp="1" showMasterPhAnim="1">
  <p:cSld name="PORTFOLIO OPT-2">
    <p:spTree>
      <p:nvGrpSpPr>
        <p:cNvPr id="1" name=""/>
        <p:cNvGrpSpPr/>
        <p:nvPr/>
      </p:nvGrpSpPr>
      <p:grpSpPr>
        <a:xfrm>
          <a:off x="0" y="0"/>
          <a:ext cx="0" cy="0"/>
          <a:chOff x="0" y="0"/>
          <a:chExt cx="0" cy="0"/>
        </a:xfrm>
      </p:grpSpPr>
      <p:sp>
        <p:nvSpPr>
          <p:cNvPr id="519" name="Shape 519"/>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520" name="Shape 520"/>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521" name="Shape 521"/>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522" name="Shape 522"/>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523" name="Shape 523"/>
          <p:cNvSpPr/>
          <p:nvPr>
            <p:ph type="pic" sz="half" idx="13"/>
          </p:nvPr>
        </p:nvSpPr>
        <p:spPr>
          <a:xfrm>
            <a:off x="801648" y="1403880"/>
            <a:ext cx="4275457" cy="3208867"/>
          </a:xfrm>
          <a:prstGeom prst="rect">
            <a:avLst/>
          </a:prstGeom>
          <a:effectLst>
            <a:outerShdw sx="100000" sy="100000" kx="0" ky="0" algn="b" rotWithShape="0" blurRad="127000" dist="38100" dir="5400000">
              <a:srgbClr val="000000">
                <a:alpha val="67000"/>
              </a:srgbClr>
            </a:outerShdw>
          </a:effectLst>
        </p:spPr>
        <p:txBody>
          <a:bodyPr lIns="91439" tIns="45719" rIns="91439" bIns="45719"/>
          <a:lstStyle/>
          <a:p>
            <a:pPr/>
          </a:p>
        </p:txBody>
      </p:sp>
      <p:sp>
        <p:nvSpPr>
          <p:cNvPr id="524" name="Shape 524"/>
          <p:cNvSpPr/>
          <p:nvPr>
            <p:ph type="pic" sz="half" idx="14"/>
          </p:nvPr>
        </p:nvSpPr>
        <p:spPr>
          <a:xfrm>
            <a:off x="5611536" y="1403880"/>
            <a:ext cx="4275457" cy="3208867"/>
          </a:xfrm>
          <a:prstGeom prst="rect">
            <a:avLst/>
          </a:prstGeom>
          <a:effectLst>
            <a:outerShdw sx="100000" sy="100000" kx="0" ky="0" algn="b" rotWithShape="0" blurRad="127000" dist="38100" dir="5400000">
              <a:srgbClr val="000000">
                <a:alpha val="67000"/>
              </a:srgbClr>
            </a:outerShdw>
          </a:effectLst>
        </p:spPr>
        <p:txBody>
          <a:bodyPr lIns="91439" tIns="45719" rIns="91439" bIns="45719"/>
          <a:lstStyle/>
          <a:p>
            <a:pPr/>
          </a:p>
        </p:txBody>
      </p:sp>
      <p:pic>
        <p:nvPicPr>
          <p:cNvPr id="525"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526" name="Shape 526"/>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1.xml><?xml version="1.0" encoding="utf-8"?>
<p:sldLayout xmlns:a="http://schemas.openxmlformats.org/drawingml/2006/main" xmlns:r="http://schemas.openxmlformats.org/officeDocument/2006/relationships" xmlns:p="http://schemas.openxmlformats.org/presentationml/2006/main" type="tx" showMasterSp="1" showMasterPhAnim="1">
  <p:cSld name="PORTFOLIO OPT-3">
    <p:spTree>
      <p:nvGrpSpPr>
        <p:cNvPr id="1" name=""/>
        <p:cNvGrpSpPr/>
        <p:nvPr/>
      </p:nvGrpSpPr>
      <p:grpSpPr>
        <a:xfrm>
          <a:off x="0" y="0"/>
          <a:ext cx="0" cy="0"/>
          <a:chOff x="0" y="0"/>
          <a:chExt cx="0" cy="0"/>
        </a:xfrm>
      </p:grpSpPr>
      <p:sp>
        <p:nvSpPr>
          <p:cNvPr id="533" name="Shape 533"/>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534" name="Shape 534"/>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535" name="Shape 535"/>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536" name="Shape 536"/>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537" name="Shape 537"/>
          <p:cNvSpPr/>
          <p:nvPr>
            <p:ph type="pic" sz="quarter" idx="13"/>
          </p:nvPr>
        </p:nvSpPr>
        <p:spPr>
          <a:xfrm>
            <a:off x="734845" y="1609946"/>
            <a:ext cx="2939377" cy="1604433"/>
          </a:xfrm>
          <a:prstGeom prst="rect">
            <a:avLst/>
          </a:prstGeom>
          <a:effectLst>
            <a:outerShdw sx="100000" sy="100000" kx="0" ky="0" algn="b" rotWithShape="0" blurRad="88900" dist="38100" dir="5400000">
              <a:srgbClr val="000000">
                <a:alpha val="67000"/>
              </a:srgbClr>
            </a:outerShdw>
          </a:effectLst>
        </p:spPr>
        <p:txBody>
          <a:bodyPr lIns="91439" tIns="45719" rIns="91439" bIns="45719"/>
          <a:lstStyle/>
          <a:p>
            <a:pPr/>
          </a:p>
        </p:txBody>
      </p:sp>
      <p:sp>
        <p:nvSpPr>
          <p:cNvPr id="538" name="Shape 538"/>
          <p:cNvSpPr/>
          <p:nvPr>
            <p:ph type="pic" sz="quarter" idx="14"/>
          </p:nvPr>
        </p:nvSpPr>
        <p:spPr>
          <a:xfrm>
            <a:off x="7014419" y="1609946"/>
            <a:ext cx="2939377" cy="1604433"/>
          </a:xfrm>
          <a:prstGeom prst="rect">
            <a:avLst/>
          </a:prstGeom>
          <a:effectLst>
            <a:outerShdw sx="100000" sy="100000" kx="0" ky="0" algn="b" rotWithShape="0" blurRad="88900" dist="38100" dir="5400000">
              <a:srgbClr val="000000">
                <a:alpha val="67000"/>
              </a:srgbClr>
            </a:outerShdw>
          </a:effectLst>
        </p:spPr>
        <p:txBody>
          <a:bodyPr lIns="91439" tIns="45719" rIns="91439" bIns="45719"/>
          <a:lstStyle/>
          <a:p>
            <a:pPr/>
          </a:p>
        </p:txBody>
      </p:sp>
      <p:sp>
        <p:nvSpPr>
          <p:cNvPr id="539" name="Shape 539"/>
          <p:cNvSpPr/>
          <p:nvPr>
            <p:ph type="pic" sz="quarter" idx="15"/>
          </p:nvPr>
        </p:nvSpPr>
        <p:spPr>
          <a:xfrm>
            <a:off x="3874632" y="1609946"/>
            <a:ext cx="2939377" cy="1604433"/>
          </a:xfrm>
          <a:prstGeom prst="rect">
            <a:avLst/>
          </a:prstGeom>
          <a:effectLst>
            <a:outerShdw sx="100000" sy="100000" kx="0" ky="0" algn="b" rotWithShape="0" blurRad="88900" dist="38100" dir="5400000">
              <a:srgbClr val="000000">
                <a:alpha val="67000"/>
              </a:srgbClr>
            </a:outerShdw>
          </a:effectLst>
        </p:spPr>
        <p:txBody>
          <a:bodyPr lIns="91439" tIns="45719" rIns="91439" bIns="45719"/>
          <a:lstStyle/>
          <a:p>
            <a:pPr/>
          </a:p>
        </p:txBody>
      </p:sp>
      <p:pic>
        <p:nvPicPr>
          <p:cNvPr id="540"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541" name="Shape 541"/>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2.xml><?xml version="1.0" encoding="utf-8"?>
<p:sldLayout xmlns:a="http://schemas.openxmlformats.org/drawingml/2006/main" xmlns:r="http://schemas.openxmlformats.org/officeDocument/2006/relationships" xmlns:p="http://schemas.openxmlformats.org/presentationml/2006/main" type="tx" showMasterSp="1" showMasterPhAnim="1">
  <p:cSld name="PORTFOLIO OPT-4">
    <p:spTree>
      <p:nvGrpSpPr>
        <p:cNvPr id="1" name=""/>
        <p:cNvGrpSpPr/>
        <p:nvPr/>
      </p:nvGrpSpPr>
      <p:grpSpPr>
        <a:xfrm>
          <a:off x="0" y="0"/>
          <a:ext cx="0" cy="0"/>
          <a:chOff x="0" y="0"/>
          <a:chExt cx="0" cy="0"/>
        </a:xfrm>
      </p:grpSpPr>
      <p:sp>
        <p:nvSpPr>
          <p:cNvPr id="548" name="Shape 548"/>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549" name="Shape 549"/>
          <p:cNvSpPr/>
          <p:nvPr/>
        </p:nvSpPr>
        <p:spPr>
          <a:xfrm>
            <a:off x="512163" y="5311502"/>
            <a:ext cx="634640" cy="536053"/>
          </a:xfrm>
          <a:prstGeom prst="rect">
            <a:avLst/>
          </a:prstGeom>
          <a:ln w="12700">
            <a:miter lim="400000"/>
          </a:ln>
          <a:extLst>
            <a:ext uri="{C572A759-6A51-4108-AA02-DFA0A04FC94B}">
              <ma14:wrappingTextBoxFlag xmlns:ma14="http://schemas.microsoft.com/office/mac/drawingml/2011/main" val="1"/>
            </a:ext>
          </a:extLst>
        </p:spPr>
        <p:txBody>
          <a:bodyPr lIns="26726" tIns="26726" rIns="26726" bIns="26726">
            <a:spAutoFit/>
          </a:bodyPr>
          <a:lstStyle>
            <a:lvl1pPr>
              <a:defRPr b="1">
                <a:solidFill>
                  <a:schemeClr val="accent2"/>
                </a:solidFill>
                <a:latin typeface="Roboto"/>
                <a:ea typeface="Roboto"/>
                <a:cs typeface="Roboto"/>
                <a:sym typeface="Roboto"/>
              </a:defRPr>
            </a:lvl1pPr>
          </a:lstStyle>
          <a:p>
            <a:pPr/>
            <a:r>
              <a:t>your logo</a:t>
            </a:r>
          </a:p>
        </p:txBody>
      </p:sp>
      <p:sp>
        <p:nvSpPr>
          <p:cNvPr id="550" name="Shape 550"/>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551" name="Shape 551"/>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552" name="Shape 552"/>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553" name="Shape 553"/>
          <p:cNvSpPr/>
          <p:nvPr>
            <p:ph type="pic" sz="quarter" idx="13"/>
          </p:nvPr>
        </p:nvSpPr>
        <p:spPr>
          <a:xfrm>
            <a:off x="734845" y="1403879"/>
            <a:ext cx="2939377" cy="2941461"/>
          </a:xfrm>
          <a:prstGeom prst="rect">
            <a:avLst/>
          </a:prstGeom>
          <a:effectLst>
            <a:outerShdw sx="100000" sy="100000" kx="0" ky="0" algn="b" rotWithShape="0" blurRad="127000" dist="38100" dir="5400000">
              <a:srgbClr val="000000">
                <a:alpha val="67000"/>
              </a:srgbClr>
            </a:outerShdw>
          </a:effectLst>
        </p:spPr>
        <p:txBody>
          <a:bodyPr lIns="91439" tIns="45719" rIns="91439" bIns="45719"/>
          <a:lstStyle/>
          <a:p>
            <a:pPr/>
          </a:p>
        </p:txBody>
      </p:sp>
      <p:sp>
        <p:nvSpPr>
          <p:cNvPr id="554" name="Shape 554"/>
          <p:cNvSpPr/>
          <p:nvPr>
            <p:ph type="pic" sz="quarter" idx="14"/>
          </p:nvPr>
        </p:nvSpPr>
        <p:spPr>
          <a:xfrm>
            <a:off x="7014419" y="1403879"/>
            <a:ext cx="2939377" cy="2941461"/>
          </a:xfrm>
          <a:prstGeom prst="rect">
            <a:avLst/>
          </a:prstGeom>
          <a:effectLst>
            <a:outerShdw sx="100000" sy="100000" kx="0" ky="0" algn="b" rotWithShape="0" blurRad="127000" dist="38100" dir="5400000">
              <a:srgbClr val="000000">
                <a:alpha val="67000"/>
              </a:srgbClr>
            </a:outerShdw>
          </a:effectLst>
        </p:spPr>
        <p:txBody>
          <a:bodyPr lIns="91439" tIns="45719" rIns="91439" bIns="45719"/>
          <a:lstStyle/>
          <a:p>
            <a:pPr/>
          </a:p>
        </p:txBody>
      </p:sp>
      <p:sp>
        <p:nvSpPr>
          <p:cNvPr id="555" name="Shape 555"/>
          <p:cNvSpPr/>
          <p:nvPr>
            <p:ph type="pic" sz="quarter" idx="15"/>
          </p:nvPr>
        </p:nvSpPr>
        <p:spPr>
          <a:xfrm>
            <a:off x="3874632" y="1403879"/>
            <a:ext cx="2939377" cy="2941461"/>
          </a:xfrm>
          <a:prstGeom prst="rect">
            <a:avLst/>
          </a:prstGeom>
          <a:effectLst>
            <a:outerShdw sx="100000" sy="100000" kx="0" ky="0" algn="b" rotWithShape="0" blurRad="127000" dist="38100" dir="5400000">
              <a:srgbClr val="000000">
                <a:alpha val="67000"/>
              </a:srgbClr>
            </a:outerShdw>
          </a:effectLst>
        </p:spPr>
        <p:txBody>
          <a:bodyPr lIns="91439" tIns="45719" rIns="91439" bIns="45719"/>
          <a:lstStyle/>
          <a:p>
            <a:pPr/>
          </a:p>
        </p:txBody>
      </p:sp>
      <p:sp>
        <p:nvSpPr>
          <p:cNvPr id="556" name="Shape 556"/>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3.xml><?xml version="1.0" encoding="utf-8"?>
<p:sldLayout xmlns:a="http://schemas.openxmlformats.org/drawingml/2006/main" xmlns:r="http://schemas.openxmlformats.org/officeDocument/2006/relationships" xmlns:p="http://schemas.openxmlformats.org/presentationml/2006/main" type="tx" showMasterSp="1" showMasterPhAnim="1">
  <p:cSld name="PORTFOLIO OPT-5">
    <p:spTree>
      <p:nvGrpSpPr>
        <p:cNvPr id="1" name=""/>
        <p:cNvGrpSpPr/>
        <p:nvPr/>
      </p:nvGrpSpPr>
      <p:grpSpPr>
        <a:xfrm>
          <a:off x="0" y="0"/>
          <a:ext cx="0" cy="0"/>
          <a:chOff x="0" y="0"/>
          <a:chExt cx="0" cy="0"/>
        </a:xfrm>
      </p:grpSpPr>
      <p:sp>
        <p:nvSpPr>
          <p:cNvPr id="563" name="Shape 563"/>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564" name="Shape 564"/>
          <p:cNvSpPr/>
          <p:nvPr/>
        </p:nvSpPr>
        <p:spPr>
          <a:xfrm>
            <a:off x="512163" y="5311502"/>
            <a:ext cx="634640" cy="536053"/>
          </a:xfrm>
          <a:prstGeom prst="rect">
            <a:avLst/>
          </a:prstGeom>
          <a:ln w="12700">
            <a:miter lim="400000"/>
          </a:ln>
          <a:extLst>
            <a:ext uri="{C572A759-6A51-4108-AA02-DFA0A04FC94B}">
              <ma14:wrappingTextBoxFlag xmlns:ma14="http://schemas.microsoft.com/office/mac/drawingml/2011/main" val="1"/>
            </a:ext>
          </a:extLst>
        </p:spPr>
        <p:txBody>
          <a:bodyPr lIns="26726" tIns="26726" rIns="26726" bIns="26726">
            <a:spAutoFit/>
          </a:bodyPr>
          <a:lstStyle>
            <a:lvl1pPr>
              <a:defRPr b="1">
                <a:solidFill>
                  <a:schemeClr val="accent2"/>
                </a:solidFill>
                <a:latin typeface="Roboto"/>
                <a:ea typeface="Roboto"/>
                <a:cs typeface="Roboto"/>
                <a:sym typeface="Roboto"/>
              </a:defRPr>
            </a:lvl1pPr>
          </a:lstStyle>
          <a:p>
            <a:pPr/>
            <a:r>
              <a:t>your logo</a:t>
            </a:r>
          </a:p>
        </p:txBody>
      </p:sp>
      <p:sp>
        <p:nvSpPr>
          <p:cNvPr id="565" name="Shape 565"/>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566" name="Shape 566"/>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567" name="Shape 567"/>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568" name="Shape 568"/>
          <p:cNvSpPr/>
          <p:nvPr>
            <p:ph type="pic" sz="quarter" idx="13"/>
          </p:nvPr>
        </p:nvSpPr>
        <p:spPr>
          <a:xfrm>
            <a:off x="1336079" y="1406553"/>
            <a:ext cx="1068865" cy="1069623"/>
          </a:xfrm>
          <a:prstGeom prst="rect">
            <a:avLst/>
          </a:prstGeom>
        </p:spPr>
        <p:txBody>
          <a:bodyPr lIns="91439" tIns="45719" rIns="91439" bIns="45719"/>
          <a:lstStyle/>
          <a:p>
            <a:pPr/>
          </a:p>
        </p:txBody>
      </p:sp>
      <p:sp>
        <p:nvSpPr>
          <p:cNvPr id="569" name="Shape 569"/>
          <p:cNvSpPr/>
          <p:nvPr>
            <p:ph type="pic" sz="quarter" idx="14"/>
          </p:nvPr>
        </p:nvSpPr>
        <p:spPr>
          <a:xfrm>
            <a:off x="1336079" y="2476175"/>
            <a:ext cx="1068865" cy="1069624"/>
          </a:xfrm>
          <a:prstGeom prst="rect">
            <a:avLst/>
          </a:prstGeom>
        </p:spPr>
        <p:txBody>
          <a:bodyPr lIns="91439" tIns="45719" rIns="91439" bIns="45719"/>
          <a:lstStyle/>
          <a:p>
            <a:pPr/>
          </a:p>
        </p:txBody>
      </p:sp>
      <p:sp>
        <p:nvSpPr>
          <p:cNvPr id="570" name="Shape 570"/>
          <p:cNvSpPr/>
          <p:nvPr>
            <p:ph type="pic" sz="quarter" idx="15"/>
          </p:nvPr>
        </p:nvSpPr>
        <p:spPr>
          <a:xfrm>
            <a:off x="1336079" y="3545797"/>
            <a:ext cx="1068865" cy="1069624"/>
          </a:xfrm>
          <a:prstGeom prst="rect">
            <a:avLst/>
          </a:prstGeom>
        </p:spPr>
        <p:txBody>
          <a:bodyPr lIns="91439" tIns="45719" rIns="91439" bIns="45719"/>
          <a:lstStyle/>
          <a:p>
            <a:pPr/>
          </a:p>
        </p:txBody>
      </p:sp>
      <p:sp>
        <p:nvSpPr>
          <p:cNvPr id="571" name="Shape 571"/>
          <p:cNvSpPr/>
          <p:nvPr>
            <p:ph type="pic" sz="quarter" idx="16"/>
          </p:nvPr>
        </p:nvSpPr>
        <p:spPr>
          <a:xfrm>
            <a:off x="2404941" y="1406553"/>
            <a:ext cx="1068866" cy="1069623"/>
          </a:xfrm>
          <a:prstGeom prst="rect">
            <a:avLst/>
          </a:prstGeom>
        </p:spPr>
        <p:txBody>
          <a:bodyPr lIns="91439" tIns="45719" rIns="91439" bIns="45719"/>
          <a:lstStyle/>
          <a:p>
            <a:pPr/>
          </a:p>
        </p:txBody>
      </p:sp>
      <p:sp>
        <p:nvSpPr>
          <p:cNvPr id="572" name="Shape 572"/>
          <p:cNvSpPr/>
          <p:nvPr>
            <p:ph type="pic" sz="quarter" idx="17"/>
          </p:nvPr>
        </p:nvSpPr>
        <p:spPr>
          <a:xfrm>
            <a:off x="2404941" y="3545797"/>
            <a:ext cx="1068866" cy="1069624"/>
          </a:xfrm>
          <a:prstGeom prst="rect">
            <a:avLst/>
          </a:prstGeom>
        </p:spPr>
        <p:txBody>
          <a:bodyPr lIns="91439" tIns="45719" rIns="91439" bIns="45719"/>
          <a:lstStyle/>
          <a:p>
            <a:pPr/>
          </a:p>
        </p:txBody>
      </p:sp>
      <p:sp>
        <p:nvSpPr>
          <p:cNvPr id="573" name="Shape 573"/>
          <p:cNvSpPr/>
          <p:nvPr>
            <p:ph type="pic" sz="quarter" idx="18"/>
          </p:nvPr>
        </p:nvSpPr>
        <p:spPr>
          <a:xfrm>
            <a:off x="3473806" y="1406553"/>
            <a:ext cx="1068866" cy="1069623"/>
          </a:xfrm>
          <a:prstGeom prst="rect">
            <a:avLst/>
          </a:prstGeom>
        </p:spPr>
        <p:txBody>
          <a:bodyPr lIns="91439" tIns="45719" rIns="91439" bIns="45719"/>
          <a:lstStyle/>
          <a:p>
            <a:pPr/>
          </a:p>
        </p:txBody>
      </p:sp>
      <p:sp>
        <p:nvSpPr>
          <p:cNvPr id="574" name="Shape 574"/>
          <p:cNvSpPr/>
          <p:nvPr>
            <p:ph type="pic" sz="quarter" idx="19"/>
          </p:nvPr>
        </p:nvSpPr>
        <p:spPr>
          <a:xfrm>
            <a:off x="3473806" y="2476175"/>
            <a:ext cx="1068866" cy="1069624"/>
          </a:xfrm>
          <a:prstGeom prst="rect">
            <a:avLst/>
          </a:prstGeom>
        </p:spPr>
        <p:txBody>
          <a:bodyPr lIns="91439" tIns="45719" rIns="91439" bIns="45719"/>
          <a:lstStyle/>
          <a:p>
            <a:pPr/>
          </a:p>
        </p:txBody>
      </p:sp>
      <p:sp>
        <p:nvSpPr>
          <p:cNvPr id="575" name="Shape 575"/>
          <p:cNvSpPr/>
          <p:nvPr>
            <p:ph type="pic" sz="quarter" idx="20"/>
          </p:nvPr>
        </p:nvSpPr>
        <p:spPr>
          <a:xfrm>
            <a:off x="3473806" y="3545797"/>
            <a:ext cx="1068866" cy="1069624"/>
          </a:xfrm>
          <a:prstGeom prst="rect">
            <a:avLst/>
          </a:prstGeom>
        </p:spPr>
        <p:txBody>
          <a:bodyPr lIns="91439" tIns="45719" rIns="91439" bIns="45719"/>
          <a:lstStyle/>
          <a:p>
            <a:pPr/>
          </a:p>
        </p:txBody>
      </p:sp>
      <p:sp>
        <p:nvSpPr>
          <p:cNvPr id="576" name="Shape 576"/>
          <p:cNvSpPr/>
          <p:nvPr>
            <p:ph type="pic" sz="quarter" idx="21"/>
          </p:nvPr>
        </p:nvSpPr>
        <p:spPr>
          <a:xfrm>
            <a:off x="2404941" y="2476175"/>
            <a:ext cx="1068866" cy="1069624"/>
          </a:xfrm>
          <a:prstGeom prst="rect">
            <a:avLst/>
          </a:prstGeom>
        </p:spPr>
        <p:txBody>
          <a:bodyPr lIns="91439" tIns="45719" rIns="91439" bIns="45719"/>
          <a:lstStyle/>
          <a:p>
            <a:pPr/>
          </a:p>
        </p:txBody>
      </p:sp>
      <p:sp>
        <p:nvSpPr>
          <p:cNvPr id="577" name="Shape 577"/>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4.xml><?xml version="1.0" encoding="utf-8"?>
<p:sldLayout xmlns:a="http://schemas.openxmlformats.org/drawingml/2006/main" xmlns:r="http://schemas.openxmlformats.org/officeDocument/2006/relationships" xmlns:p="http://schemas.openxmlformats.org/presentationml/2006/main" type="tx" showMasterSp="1" showMasterPhAnim="1">
  <p:cSld name="PORTFOLIO OPT-6">
    <p:spTree>
      <p:nvGrpSpPr>
        <p:cNvPr id="1" name=""/>
        <p:cNvGrpSpPr/>
        <p:nvPr/>
      </p:nvGrpSpPr>
      <p:grpSpPr>
        <a:xfrm>
          <a:off x="0" y="0"/>
          <a:ext cx="0" cy="0"/>
          <a:chOff x="0" y="0"/>
          <a:chExt cx="0" cy="0"/>
        </a:xfrm>
      </p:grpSpPr>
      <p:sp>
        <p:nvSpPr>
          <p:cNvPr id="584" name="Shape 584"/>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585" name="Shape 585"/>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586" name="Shape 586"/>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587" name="Shape 587"/>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588" name="Shape 588"/>
          <p:cNvSpPr/>
          <p:nvPr>
            <p:ph type="pic" sz="quarter" idx="13"/>
          </p:nvPr>
        </p:nvSpPr>
        <p:spPr>
          <a:xfrm>
            <a:off x="0" y="1403880"/>
            <a:ext cx="2137730" cy="1604433"/>
          </a:xfrm>
          <a:prstGeom prst="rect">
            <a:avLst/>
          </a:prstGeom>
          <a:ln>
            <a:solidFill>
              <a:srgbClr val="F2F2F5"/>
            </a:solidFill>
            <a:round/>
          </a:ln>
        </p:spPr>
        <p:txBody>
          <a:bodyPr lIns="91439" tIns="45719" rIns="91439" bIns="45719"/>
          <a:lstStyle/>
          <a:p>
            <a:pPr/>
          </a:p>
        </p:txBody>
      </p:sp>
      <p:sp>
        <p:nvSpPr>
          <p:cNvPr id="589" name="Shape 589"/>
          <p:cNvSpPr/>
          <p:nvPr>
            <p:ph type="pic" sz="quarter" idx="14"/>
          </p:nvPr>
        </p:nvSpPr>
        <p:spPr>
          <a:xfrm>
            <a:off x="0" y="3010986"/>
            <a:ext cx="2137730" cy="1604435"/>
          </a:xfrm>
          <a:prstGeom prst="rect">
            <a:avLst/>
          </a:prstGeom>
          <a:ln>
            <a:solidFill>
              <a:srgbClr val="F2F2F5"/>
            </a:solidFill>
            <a:round/>
          </a:ln>
        </p:spPr>
        <p:txBody>
          <a:bodyPr lIns="91439" tIns="45719" rIns="91439" bIns="45719"/>
          <a:lstStyle/>
          <a:p>
            <a:pPr/>
          </a:p>
        </p:txBody>
      </p:sp>
      <p:sp>
        <p:nvSpPr>
          <p:cNvPr id="590" name="Shape 590"/>
          <p:cNvSpPr/>
          <p:nvPr>
            <p:ph type="pic" sz="quarter" idx="15"/>
          </p:nvPr>
        </p:nvSpPr>
        <p:spPr>
          <a:xfrm>
            <a:off x="2137727" y="1403880"/>
            <a:ext cx="2137730" cy="1604433"/>
          </a:xfrm>
          <a:prstGeom prst="rect">
            <a:avLst/>
          </a:prstGeom>
          <a:ln>
            <a:solidFill>
              <a:srgbClr val="F2F2F5"/>
            </a:solidFill>
            <a:round/>
          </a:ln>
        </p:spPr>
        <p:txBody>
          <a:bodyPr lIns="91439" tIns="45719" rIns="91439" bIns="45719"/>
          <a:lstStyle/>
          <a:p>
            <a:pPr/>
          </a:p>
        </p:txBody>
      </p:sp>
      <p:sp>
        <p:nvSpPr>
          <p:cNvPr id="591" name="Shape 591"/>
          <p:cNvSpPr/>
          <p:nvPr>
            <p:ph type="pic" sz="quarter" idx="16"/>
          </p:nvPr>
        </p:nvSpPr>
        <p:spPr>
          <a:xfrm>
            <a:off x="2137727" y="3010986"/>
            <a:ext cx="2137730" cy="1604435"/>
          </a:xfrm>
          <a:prstGeom prst="rect">
            <a:avLst/>
          </a:prstGeom>
          <a:ln>
            <a:solidFill>
              <a:srgbClr val="F2F2F5"/>
            </a:solidFill>
            <a:round/>
          </a:ln>
        </p:spPr>
        <p:txBody>
          <a:bodyPr lIns="91439" tIns="45719" rIns="91439" bIns="45719"/>
          <a:lstStyle/>
          <a:p>
            <a:pPr/>
          </a:p>
        </p:txBody>
      </p:sp>
      <p:sp>
        <p:nvSpPr>
          <p:cNvPr id="592" name="Shape 592"/>
          <p:cNvSpPr/>
          <p:nvPr>
            <p:ph type="pic" sz="quarter" idx="17"/>
          </p:nvPr>
        </p:nvSpPr>
        <p:spPr>
          <a:xfrm>
            <a:off x="4275456" y="1403880"/>
            <a:ext cx="2137730" cy="1604433"/>
          </a:xfrm>
          <a:prstGeom prst="rect">
            <a:avLst/>
          </a:prstGeom>
          <a:ln>
            <a:solidFill>
              <a:srgbClr val="F2F2F5"/>
            </a:solidFill>
            <a:round/>
          </a:ln>
        </p:spPr>
        <p:txBody>
          <a:bodyPr lIns="91439" tIns="45719" rIns="91439" bIns="45719"/>
          <a:lstStyle/>
          <a:p>
            <a:pPr/>
          </a:p>
        </p:txBody>
      </p:sp>
      <p:sp>
        <p:nvSpPr>
          <p:cNvPr id="593" name="Shape 593"/>
          <p:cNvSpPr/>
          <p:nvPr>
            <p:ph type="pic" sz="quarter" idx="18"/>
          </p:nvPr>
        </p:nvSpPr>
        <p:spPr>
          <a:xfrm>
            <a:off x="4275456" y="3010986"/>
            <a:ext cx="2137730" cy="1604435"/>
          </a:xfrm>
          <a:prstGeom prst="rect">
            <a:avLst/>
          </a:prstGeom>
          <a:ln>
            <a:solidFill>
              <a:srgbClr val="F2F2F5"/>
            </a:solidFill>
            <a:round/>
          </a:ln>
        </p:spPr>
        <p:txBody>
          <a:bodyPr lIns="91439" tIns="45719" rIns="91439" bIns="45719"/>
          <a:lstStyle/>
          <a:p>
            <a:pPr/>
          </a:p>
        </p:txBody>
      </p:sp>
      <p:sp>
        <p:nvSpPr>
          <p:cNvPr id="594" name="Shape 594"/>
          <p:cNvSpPr/>
          <p:nvPr>
            <p:ph type="pic" sz="quarter" idx="19"/>
          </p:nvPr>
        </p:nvSpPr>
        <p:spPr>
          <a:xfrm>
            <a:off x="6413182" y="1403880"/>
            <a:ext cx="2137731" cy="1604433"/>
          </a:xfrm>
          <a:prstGeom prst="rect">
            <a:avLst/>
          </a:prstGeom>
          <a:ln>
            <a:solidFill>
              <a:srgbClr val="F2F2F5"/>
            </a:solidFill>
            <a:round/>
          </a:ln>
        </p:spPr>
        <p:txBody>
          <a:bodyPr lIns="91439" tIns="45719" rIns="91439" bIns="45719"/>
          <a:lstStyle/>
          <a:p>
            <a:pPr/>
          </a:p>
        </p:txBody>
      </p:sp>
      <p:sp>
        <p:nvSpPr>
          <p:cNvPr id="595" name="Shape 595"/>
          <p:cNvSpPr/>
          <p:nvPr>
            <p:ph type="pic" sz="quarter" idx="20"/>
          </p:nvPr>
        </p:nvSpPr>
        <p:spPr>
          <a:xfrm>
            <a:off x="6413182" y="3010986"/>
            <a:ext cx="2137731" cy="1604435"/>
          </a:xfrm>
          <a:prstGeom prst="rect">
            <a:avLst/>
          </a:prstGeom>
          <a:ln>
            <a:solidFill>
              <a:srgbClr val="F2F2F5"/>
            </a:solidFill>
            <a:round/>
          </a:ln>
        </p:spPr>
        <p:txBody>
          <a:bodyPr lIns="91439" tIns="45719" rIns="91439" bIns="45719"/>
          <a:lstStyle/>
          <a:p>
            <a:pPr/>
          </a:p>
        </p:txBody>
      </p:sp>
      <p:sp>
        <p:nvSpPr>
          <p:cNvPr id="596" name="Shape 596"/>
          <p:cNvSpPr/>
          <p:nvPr>
            <p:ph type="pic" sz="quarter" idx="21"/>
          </p:nvPr>
        </p:nvSpPr>
        <p:spPr>
          <a:xfrm>
            <a:off x="8550909" y="1403880"/>
            <a:ext cx="2137730" cy="1604433"/>
          </a:xfrm>
          <a:prstGeom prst="rect">
            <a:avLst/>
          </a:prstGeom>
          <a:ln>
            <a:solidFill>
              <a:srgbClr val="F2F2F5"/>
            </a:solidFill>
            <a:round/>
          </a:ln>
        </p:spPr>
        <p:txBody>
          <a:bodyPr lIns="91439" tIns="45719" rIns="91439" bIns="45719"/>
          <a:lstStyle/>
          <a:p>
            <a:pPr/>
          </a:p>
        </p:txBody>
      </p:sp>
      <p:sp>
        <p:nvSpPr>
          <p:cNvPr id="597" name="Shape 597"/>
          <p:cNvSpPr/>
          <p:nvPr>
            <p:ph type="pic" sz="quarter" idx="22"/>
          </p:nvPr>
        </p:nvSpPr>
        <p:spPr>
          <a:xfrm>
            <a:off x="8550909" y="3010986"/>
            <a:ext cx="2137730" cy="1604435"/>
          </a:xfrm>
          <a:prstGeom prst="rect">
            <a:avLst/>
          </a:prstGeom>
          <a:ln>
            <a:solidFill>
              <a:srgbClr val="F2F2F5"/>
            </a:solidFill>
            <a:round/>
          </a:ln>
        </p:spPr>
        <p:txBody>
          <a:bodyPr lIns="91439" tIns="45719" rIns="91439" bIns="45719"/>
          <a:lstStyle/>
          <a:p>
            <a:pPr/>
          </a:p>
        </p:txBody>
      </p:sp>
      <p:pic>
        <p:nvPicPr>
          <p:cNvPr id="598"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599" name="Shape 599"/>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5.xml><?xml version="1.0" encoding="utf-8"?>
<p:sldLayout xmlns:a="http://schemas.openxmlformats.org/drawingml/2006/main" xmlns:r="http://schemas.openxmlformats.org/officeDocument/2006/relationships" xmlns:p="http://schemas.openxmlformats.org/presentationml/2006/main" type="tx" showMasterSp="1" showMasterPhAnim="1">
  <p:cSld name="PORTFOLIO OPT-7">
    <p:spTree>
      <p:nvGrpSpPr>
        <p:cNvPr id="1" name=""/>
        <p:cNvGrpSpPr/>
        <p:nvPr/>
      </p:nvGrpSpPr>
      <p:grpSpPr>
        <a:xfrm>
          <a:off x="0" y="0"/>
          <a:ext cx="0" cy="0"/>
          <a:chOff x="0" y="0"/>
          <a:chExt cx="0" cy="0"/>
        </a:xfrm>
      </p:grpSpPr>
      <p:sp>
        <p:nvSpPr>
          <p:cNvPr id="606" name="Shape 606"/>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607" name="Shape 607"/>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608" name="Shape 608"/>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609" name="Shape 609"/>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610" name="Shape 610"/>
          <p:cNvSpPr/>
          <p:nvPr>
            <p:ph type="pic" sz="quarter" idx="13"/>
          </p:nvPr>
        </p:nvSpPr>
        <p:spPr>
          <a:xfrm>
            <a:off x="0" y="1403880"/>
            <a:ext cx="2672160" cy="1604433"/>
          </a:xfrm>
          <a:prstGeom prst="rect">
            <a:avLst/>
          </a:prstGeom>
          <a:effectLst>
            <a:outerShdw sx="100000" sy="100000" kx="0" ky="0" algn="b" rotWithShape="0" blurRad="292100" dist="38100" dir="5400000">
              <a:srgbClr val="000000">
                <a:alpha val="67000"/>
              </a:srgbClr>
            </a:outerShdw>
          </a:effectLst>
        </p:spPr>
        <p:txBody>
          <a:bodyPr lIns="91439" tIns="45719" rIns="91439" bIns="45719"/>
          <a:lstStyle/>
          <a:p>
            <a:pPr/>
          </a:p>
        </p:txBody>
      </p:sp>
      <p:sp>
        <p:nvSpPr>
          <p:cNvPr id="611" name="Shape 611"/>
          <p:cNvSpPr/>
          <p:nvPr>
            <p:ph type="pic" sz="quarter" idx="14"/>
          </p:nvPr>
        </p:nvSpPr>
        <p:spPr>
          <a:xfrm>
            <a:off x="2672158" y="1403880"/>
            <a:ext cx="2672161" cy="1604433"/>
          </a:xfrm>
          <a:prstGeom prst="rect">
            <a:avLst/>
          </a:prstGeom>
          <a:effectLst>
            <a:outerShdw sx="100000" sy="100000" kx="0" ky="0" algn="b" rotWithShape="0" blurRad="292100" dist="38100" dir="5400000">
              <a:srgbClr val="000000">
                <a:alpha val="67000"/>
              </a:srgbClr>
            </a:outerShdw>
          </a:effectLst>
        </p:spPr>
        <p:txBody>
          <a:bodyPr lIns="91439" tIns="45719" rIns="91439" bIns="45719"/>
          <a:lstStyle/>
          <a:p>
            <a:pPr/>
          </a:p>
        </p:txBody>
      </p:sp>
      <p:sp>
        <p:nvSpPr>
          <p:cNvPr id="612" name="Shape 612"/>
          <p:cNvSpPr/>
          <p:nvPr>
            <p:ph type="pic" sz="quarter" idx="15"/>
          </p:nvPr>
        </p:nvSpPr>
        <p:spPr>
          <a:xfrm>
            <a:off x="0" y="3010986"/>
            <a:ext cx="2672160" cy="1604435"/>
          </a:xfrm>
          <a:prstGeom prst="rect">
            <a:avLst/>
          </a:prstGeom>
          <a:effectLst>
            <a:outerShdw sx="100000" sy="100000" kx="0" ky="0" algn="b" rotWithShape="0" blurRad="292100" dist="38100" dir="5400000">
              <a:srgbClr val="000000">
                <a:alpha val="67000"/>
              </a:srgbClr>
            </a:outerShdw>
          </a:effectLst>
        </p:spPr>
        <p:txBody>
          <a:bodyPr lIns="91439" tIns="45719" rIns="91439" bIns="45719"/>
          <a:lstStyle/>
          <a:p>
            <a:pPr/>
          </a:p>
        </p:txBody>
      </p:sp>
      <p:sp>
        <p:nvSpPr>
          <p:cNvPr id="613" name="Shape 613"/>
          <p:cNvSpPr/>
          <p:nvPr>
            <p:ph type="pic" sz="quarter" idx="16"/>
          </p:nvPr>
        </p:nvSpPr>
        <p:spPr>
          <a:xfrm>
            <a:off x="2672158" y="3010986"/>
            <a:ext cx="2672161" cy="1604435"/>
          </a:xfrm>
          <a:prstGeom prst="rect">
            <a:avLst/>
          </a:prstGeom>
          <a:effectLst>
            <a:outerShdw sx="100000" sy="100000" kx="0" ky="0" algn="b" rotWithShape="0" blurRad="292100" dist="38100" dir="5400000">
              <a:srgbClr val="000000">
                <a:alpha val="67000"/>
              </a:srgbClr>
            </a:outerShdw>
          </a:effectLst>
        </p:spPr>
        <p:txBody>
          <a:bodyPr lIns="91439" tIns="45719" rIns="91439" bIns="45719"/>
          <a:lstStyle/>
          <a:p>
            <a:pPr/>
          </a:p>
        </p:txBody>
      </p:sp>
      <p:pic>
        <p:nvPicPr>
          <p:cNvPr id="614"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615" name="Shape 615"/>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6.xml><?xml version="1.0" encoding="utf-8"?>
<p:sldLayout xmlns:a="http://schemas.openxmlformats.org/drawingml/2006/main" xmlns:r="http://schemas.openxmlformats.org/officeDocument/2006/relationships" xmlns:p="http://schemas.openxmlformats.org/presentationml/2006/main" type="tx" showMasterSp="1" showMasterPhAnim="1">
  <p:cSld name="PORTFOLIO OPT-8">
    <p:spTree>
      <p:nvGrpSpPr>
        <p:cNvPr id="1" name=""/>
        <p:cNvGrpSpPr/>
        <p:nvPr/>
      </p:nvGrpSpPr>
      <p:grpSpPr>
        <a:xfrm>
          <a:off x="0" y="0"/>
          <a:ext cx="0" cy="0"/>
          <a:chOff x="0" y="0"/>
          <a:chExt cx="0" cy="0"/>
        </a:xfrm>
      </p:grpSpPr>
      <p:sp>
        <p:nvSpPr>
          <p:cNvPr id="622" name="Shape 622"/>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623" name="Shape 623"/>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624" name="Shape 624"/>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625" name="Shape 625"/>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626" name="Shape 626"/>
          <p:cNvSpPr/>
          <p:nvPr>
            <p:ph type="pic" sz="quarter" idx="13"/>
          </p:nvPr>
        </p:nvSpPr>
        <p:spPr>
          <a:xfrm>
            <a:off x="0" y="3008314"/>
            <a:ext cx="2672160" cy="1604435"/>
          </a:xfrm>
          <a:prstGeom prst="rect">
            <a:avLst/>
          </a:prstGeom>
        </p:spPr>
        <p:txBody>
          <a:bodyPr lIns="91439" tIns="45719" rIns="91439" bIns="45719"/>
          <a:lstStyle/>
          <a:p>
            <a:pPr/>
          </a:p>
        </p:txBody>
      </p:sp>
      <p:sp>
        <p:nvSpPr>
          <p:cNvPr id="627" name="Shape 627"/>
          <p:cNvSpPr/>
          <p:nvPr>
            <p:ph type="pic" sz="quarter" idx="14"/>
          </p:nvPr>
        </p:nvSpPr>
        <p:spPr>
          <a:xfrm>
            <a:off x="2672158" y="1403880"/>
            <a:ext cx="2672161" cy="1604433"/>
          </a:xfrm>
          <a:prstGeom prst="rect">
            <a:avLst/>
          </a:prstGeom>
        </p:spPr>
        <p:txBody>
          <a:bodyPr lIns="91439" tIns="45719" rIns="91439" bIns="45719"/>
          <a:lstStyle/>
          <a:p>
            <a:pPr/>
          </a:p>
        </p:txBody>
      </p:sp>
      <p:sp>
        <p:nvSpPr>
          <p:cNvPr id="628" name="Shape 628"/>
          <p:cNvSpPr/>
          <p:nvPr>
            <p:ph type="pic" sz="quarter" idx="15"/>
          </p:nvPr>
        </p:nvSpPr>
        <p:spPr>
          <a:xfrm>
            <a:off x="5344319" y="3008314"/>
            <a:ext cx="2672162" cy="1604435"/>
          </a:xfrm>
          <a:prstGeom prst="rect">
            <a:avLst/>
          </a:prstGeom>
        </p:spPr>
        <p:txBody>
          <a:bodyPr lIns="91439" tIns="45719" rIns="91439" bIns="45719"/>
          <a:lstStyle/>
          <a:p>
            <a:pPr/>
          </a:p>
        </p:txBody>
      </p:sp>
      <p:sp>
        <p:nvSpPr>
          <p:cNvPr id="629" name="Shape 629"/>
          <p:cNvSpPr/>
          <p:nvPr>
            <p:ph type="pic" sz="quarter" idx="16"/>
          </p:nvPr>
        </p:nvSpPr>
        <p:spPr>
          <a:xfrm>
            <a:off x="8016478" y="1403880"/>
            <a:ext cx="2672162" cy="1604433"/>
          </a:xfrm>
          <a:prstGeom prst="rect">
            <a:avLst/>
          </a:prstGeom>
        </p:spPr>
        <p:txBody>
          <a:bodyPr lIns="91439" tIns="45719" rIns="91439" bIns="45719"/>
          <a:lstStyle/>
          <a:p>
            <a:pPr/>
          </a:p>
        </p:txBody>
      </p:sp>
      <p:pic>
        <p:nvPicPr>
          <p:cNvPr id="630"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631" name="Shape 631"/>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7.xml><?xml version="1.0" encoding="utf-8"?>
<p:sldLayout xmlns:a="http://schemas.openxmlformats.org/drawingml/2006/main" xmlns:r="http://schemas.openxmlformats.org/officeDocument/2006/relationships" xmlns:p="http://schemas.openxmlformats.org/presentationml/2006/main" type="tx" showMasterSp="1" showMasterPhAnim="1">
  <p:cSld name="PRODUCT PAGE">
    <p:spTree>
      <p:nvGrpSpPr>
        <p:cNvPr id="1" name=""/>
        <p:cNvGrpSpPr/>
        <p:nvPr/>
      </p:nvGrpSpPr>
      <p:grpSpPr>
        <a:xfrm>
          <a:off x="0" y="0"/>
          <a:ext cx="0" cy="0"/>
          <a:chOff x="0" y="0"/>
          <a:chExt cx="0" cy="0"/>
        </a:xfrm>
      </p:grpSpPr>
      <p:sp>
        <p:nvSpPr>
          <p:cNvPr id="638" name="Shape 638"/>
          <p:cNvSpPr/>
          <p:nvPr>
            <p:ph type="pic" sz="quarter" idx="13"/>
          </p:nvPr>
        </p:nvSpPr>
        <p:spPr>
          <a:xfrm>
            <a:off x="761753" y="1905266"/>
            <a:ext cx="3340199" cy="2242307"/>
          </a:xfrm>
          <a:prstGeom prst="rect">
            <a:avLst/>
          </a:prstGeom>
        </p:spPr>
        <p:txBody>
          <a:bodyPr lIns="91439" tIns="45719" rIns="91439" bIns="45719"/>
          <a:lstStyle/>
          <a:p>
            <a:pPr/>
          </a:p>
        </p:txBody>
      </p:sp>
      <p:sp>
        <p:nvSpPr>
          <p:cNvPr id="639" name="Shape 639"/>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640" name="Shape 640"/>
          <p:cNvSpPr/>
          <p:nvPr/>
        </p:nvSpPr>
        <p:spPr>
          <a:xfrm>
            <a:off x="512163" y="5311502"/>
            <a:ext cx="634640" cy="536053"/>
          </a:xfrm>
          <a:prstGeom prst="rect">
            <a:avLst/>
          </a:prstGeom>
          <a:ln w="12700">
            <a:miter lim="400000"/>
          </a:ln>
          <a:extLst>
            <a:ext uri="{C572A759-6A51-4108-AA02-DFA0A04FC94B}">
              <ma14:wrappingTextBoxFlag xmlns:ma14="http://schemas.microsoft.com/office/mac/drawingml/2011/main" val="1"/>
            </a:ext>
          </a:extLst>
        </p:spPr>
        <p:txBody>
          <a:bodyPr lIns="26726" tIns="26726" rIns="26726" bIns="26726">
            <a:spAutoFit/>
          </a:bodyPr>
          <a:lstStyle>
            <a:lvl1pPr>
              <a:defRPr b="1">
                <a:solidFill>
                  <a:schemeClr val="accent2"/>
                </a:solidFill>
                <a:latin typeface="Roboto"/>
                <a:ea typeface="Roboto"/>
                <a:cs typeface="Roboto"/>
                <a:sym typeface="Roboto"/>
              </a:defRPr>
            </a:lvl1pPr>
          </a:lstStyle>
          <a:p>
            <a:pPr/>
            <a:r>
              <a:t>your logo</a:t>
            </a:r>
          </a:p>
        </p:txBody>
      </p:sp>
      <p:sp>
        <p:nvSpPr>
          <p:cNvPr id="641" name="Shape 641"/>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642" name="Shape 642"/>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643" name="Shape 643"/>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644" name="Shape 644"/>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DARK MIDDLE">
    <p:spTree>
      <p:nvGrpSpPr>
        <p:cNvPr id="1" name=""/>
        <p:cNvGrpSpPr/>
        <p:nvPr/>
      </p:nvGrpSpPr>
      <p:grpSpPr>
        <a:xfrm>
          <a:off x="0" y="0"/>
          <a:ext cx="0" cy="0"/>
          <a:chOff x="0" y="0"/>
          <a:chExt cx="0" cy="0"/>
        </a:xfrm>
      </p:grpSpPr>
      <p:sp>
        <p:nvSpPr>
          <p:cNvPr id="54" name="Shape 54"/>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55" name="Shape 55"/>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56" name="Shape 56"/>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57" name="Shape 57"/>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58" name="Shape 58"/>
          <p:cNvSpPr/>
          <p:nvPr/>
        </p:nvSpPr>
        <p:spPr>
          <a:xfrm>
            <a:off x="-1" y="1403879"/>
            <a:ext cx="10688640" cy="3208870"/>
          </a:xfrm>
          <a:prstGeom prst="rect">
            <a:avLst/>
          </a:prstGeom>
          <a:solidFill>
            <a:srgbClr val="0A091B"/>
          </a:solidFill>
          <a:ln w="12700">
            <a:miter lim="400000"/>
          </a:ln>
        </p:spPr>
        <p:txBody>
          <a:bodyPr lIns="45718" tIns="45718" rIns="45718" bIns="45718" anchor="ctr"/>
          <a:lstStyle/>
          <a:p>
            <a:pPr algn="ctr">
              <a:defRPr>
                <a:latin typeface="Roboto"/>
                <a:ea typeface="Roboto"/>
                <a:cs typeface="Roboto"/>
                <a:sym typeface="Roboto"/>
              </a:defRPr>
            </a:pPr>
          </a:p>
        </p:txBody>
      </p:sp>
      <p:pic>
        <p:nvPicPr>
          <p:cNvPr id="59"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60" name="Shape 60"/>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DARK BOTTOM SLIDE">
    <p:spTree>
      <p:nvGrpSpPr>
        <p:cNvPr id="1" name=""/>
        <p:cNvGrpSpPr/>
        <p:nvPr/>
      </p:nvGrpSpPr>
      <p:grpSpPr>
        <a:xfrm>
          <a:off x="0" y="0"/>
          <a:ext cx="0" cy="0"/>
          <a:chOff x="0" y="0"/>
          <a:chExt cx="0" cy="0"/>
        </a:xfrm>
      </p:grpSpPr>
      <p:sp>
        <p:nvSpPr>
          <p:cNvPr id="67" name="Shape 67"/>
          <p:cNvSpPr/>
          <p:nvPr/>
        </p:nvSpPr>
        <p:spPr>
          <a:xfrm>
            <a:off x="-1" y="3008313"/>
            <a:ext cx="10688640" cy="3008315"/>
          </a:xfrm>
          <a:prstGeom prst="rect">
            <a:avLst/>
          </a:prstGeom>
          <a:solidFill>
            <a:srgbClr val="0A091B"/>
          </a:solidFill>
          <a:ln w="12700">
            <a:miter lim="400000"/>
          </a:ln>
        </p:spPr>
        <p:txBody>
          <a:bodyPr lIns="45718" tIns="45718" rIns="45718" bIns="45718" anchor="ctr"/>
          <a:lstStyle/>
          <a:p>
            <a:pPr algn="ctr">
              <a:defRPr>
                <a:latin typeface="Roboto"/>
                <a:ea typeface="Roboto"/>
                <a:cs typeface="Roboto"/>
                <a:sym typeface="Roboto"/>
              </a:defRPr>
            </a:pPr>
          </a:p>
        </p:txBody>
      </p:sp>
      <p:sp>
        <p:nvSpPr>
          <p:cNvPr id="68" name="Shape 68"/>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69" name="Shape 69"/>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70" name="Shape 70"/>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71" name="Shape 71"/>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pic>
        <p:nvPicPr>
          <p:cNvPr id="72"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73" name="Shape 73"/>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rgbClr val="F2F2F5"/>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EAM OPT-1">
    <p:spTree>
      <p:nvGrpSpPr>
        <p:cNvPr id="1" name=""/>
        <p:cNvGrpSpPr/>
        <p:nvPr/>
      </p:nvGrpSpPr>
      <p:grpSpPr>
        <a:xfrm>
          <a:off x="0" y="0"/>
          <a:ext cx="0" cy="0"/>
          <a:chOff x="0" y="0"/>
          <a:chExt cx="0" cy="0"/>
        </a:xfrm>
      </p:grpSpPr>
      <p:sp>
        <p:nvSpPr>
          <p:cNvPr id="80" name="Shape 80"/>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81" name="Shape 81"/>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82" name="Shape 82"/>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83" name="Shape 83"/>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84" name="Shape 84"/>
          <p:cNvSpPr/>
          <p:nvPr>
            <p:ph type="pic" sz="quarter" idx="13"/>
          </p:nvPr>
        </p:nvSpPr>
        <p:spPr>
          <a:xfrm>
            <a:off x="1480376" y="1513514"/>
            <a:ext cx="1581920" cy="1583044"/>
          </a:xfrm>
          <a:prstGeom prst="rect">
            <a:avLst/>
          </a:prstGeom>
          <a:ln w="25400">
            <a:solidFill>
              <a:schemeClr val="accent1"/>
            </a:solidFill>
            <a:round/>
          </a:ln>
        </p:spPr>
        <p:txBody>
          <a:bodyPr lIns="91439" tIns="45719" rIns="91439" bIns="45719"/>
          <a:lstStyle/>
          <a:p>
            <a:pPr/>
          </a:p>
        </p:txBody>
      </p:sp>
      <p:pic>
        <p:nvPicPr>
          <p:cNvPr id="85"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86" name="Shape 86"/>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TEAM OPT-2">
    <p:spTree>
      <p:nvGrpSpPr>
        <p:cNvPr id="1" name=""/>
        <p:cNvGrpSpPr/>
        <p:nvPr/>
      </p:nvGrpSpPr>
      <p:grpSpPr>
        <a:xfrm>
          <a:off x="0" y="0"/>
          <a:ext cx="0" cy="0"/>
          <a:chOff x="0" y="0"/>
          <a:chExt cx="0" cy="0"/>
        </a:xfrm>
      </p:grpSpPr>
      <p:sp>
        <p:nvSpPr>
          <p:cNvPr id="93" name="Shape 93"/>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94" name="Shape 94"/>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95" name="Shape 95"/>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96" name="Shape 96"/>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97" name="Shape 97"/>
          <p:cNvSpPr/>
          <p:nvPr>
            <p:ph type="pic" sz="quarter" idx="13"/>
          </p:nvPr>
        </p:nvSpPr>
        <p:spPr>
          <a:xfrm>
            <a:off x="2046874" y="1513514"/>
            <a:ext cx="1581920" cy="1583044"/>
          </a:xfrm>
          <a:prstGeom prst="rect">
            <a:avLst/>
          </a:prstGeom>
          <a:ln w="25400">
            <a:solidFill>
              <a:schemeClr val="accent1"/>
            </a:solidFill>
            <a:round/>
          </a:ln>
        </p:spPr>
        <p:txBody>
          <a:bodyPr lIns="91439" tIns="45719" rIns="91439" bIns="45719"/>
          <a:lstStyle/>
          <a:p>
            <a:pPr/>
          </a:p>
        </p:txBody>
      </p:sp>
      <p:pic>
        <p:nvPicPr>
          <p:cNvPr id="98"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99" name="Shape 99"/>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TEAM OPT-3">
    <p:spTree>
      <p:nvGrpSpPr>
        <p:cNvPr id="1" name=""/>
        <p:cNvGrpSpPr/>
        <p:nvPr/>
      </p:nvGrpSpPr>
      <p:grpSpPr>
        <a:xfrm>
          <a:off x="0" y="0"/>
          <a:ext cx="0" cy="0"/>
          <a:chOff x="0" y="0"/>
          <a:chExt cx="0" cy="0"/>
        </a:xfrm>
      </p:grpSpPr>
      <p:sp>
        <p:nvSpPr>
          <p:cNvPr id="106" name="Shape 106"/>
          <p:cNvSpPr/>
          <p:nvPr/>
        </p:nvSpPr>
        <p:spPr>
          <a:xfrm flipH="1">
            <a:off x="411956" y="401108"/>
            <a:ext cx="2" cy="601665"/>
          </a:xfrm>
          <a:prstGeom prst="line">
            <a:avLst/>
          </a:prstGeom>
          <a:ln w="63500">
            <a:solidFill>
              <a:schemeClr val="accent1"/>
            </a:solidFill>
            <a:miter/>
          </a:ln>
        </p:spPr>
        <p:txBody>
          <a:bodyPr lIns="45718" tIns="45718" rIns="45718" bIns="45718"/>
          <a:lstStyle/>
          <a:p>
            <a:pPr/>
          </a:p>
        </p:txBody>
      </p:sp>
      <p:sp>
        <p:nvSpPr>
          <p:cNvPr id="107" name="Shape 107"/>
          <p:cNvSpPr/>
          <p:nvPr/>
        </p:nvSpPr>
        <p:spPr>
          <a:xfrm flipH="1">
            <a:off x="411957" y="5373250"/>
            <a:ext cx="1" cy="434536"/>
          </a:xfrm>
          <a:prstGeom prst="line">
            <a:avLst/>
          </a:prstGeom>
          <a:ln w="63500">
            <a:solidFill>
              <a:schemeClr val="accent1"/>
            </a:solidFill>
            <a:miter/>
          </a:ln>
        </p:spPr>
        <p:txBody>
          <a:bodyPr lIns="45718" tIns="45718" rIns="45718" bIns="45718"/>
          <a:lstStyle/>
          <a:p>
            <a:pPr/>
          </a:p>
        </p:txBody>
      </p:sp>
      <p:sp>
        <p:nvSpPr>
          <p:cNvPr id="108" name="Shape 108"/>
          <p:cNvSpPr/>
          <p:nvPr/>
        </p:nvSpPr>
        <p:spPr>
          <a:xfrm>
            <a:off x="9786783" y="5373250"/>
            <a:ext cx="2" cy="434536"/>
          </a:xfrm>
          <a:prstGeom prst="line">
            <a:avLst/>
          </a:prstGeom>
          <a:ln w="63500">
            <a:solidFill>
              <a:schemeClr val="accent1"/>
            </a:solidFill>
            <a:miter/>
          </a:ln>
        </p:spPr>
        <p:txBody>
          <a:bodyPr lIns="45718" tIns="45718" rIns="45718" bIns="45718"/>
          <a:lstStyle/>
          <a:p>
            <a:pPr/>
          </a:p>
        </p:txBody>
      </p:sp>
      <p:sp>
        <p:nvSpPr>
          <p:cNvPr id="109" name="Shape 109"/>
          <p:cNvSpPr/>
          <p:nvPr>
            <p:ph type="title"/>
          </p:nvPr>
        </p:nvSpPr>
        <p:spPr>
          <a:xfrm>
            <a:off x="512165" y="334206"/>
            <a:ext cx="3184325" cy="783051"/>
          </a:xfrm>
          <a:prstGeom prst="rect">
            <a:avLst/>
          </a:prstGeom>
        </p:spPr>
        <p:txBody>
          <a:bodyPr lIns="26726" tIns="26726" rIns="26726" bIns="26726" anchor="t">
            <a:normAutofit fontScale="100000" lnSpcReduction="0"/>
          </a:bodyPr>
          <a:lstStyle>
            <a:lvl1pPr>
              <a:defRPr b="1" sz="2600">
                <a:latin typeface="Roboto"/>
                <a:ea typeface="Roboto"/>
                <a:cs typeface="Roboto"/>
                <a:sym typeface="Roboto"/>
              </a:defRPr>
            </a:lvl1pPr>
          </a:lstStyle>
          <a:p>
            <a:pPr/>
            <a:r>
              <a:t>Texte du titre</a:t>
            </a:r>
          </a:p>
        </p:txBody>
      </p:sp>
      <p:sp>
        <p:nvSpPr>
          <p:cNvPr id="110" name="Shape 110"/>
          <p:cNvSpPr/>
          <p:nvPr>
            <p:ph type="pic" sz="quarter" idx="13"/>
          </p:nvPr>
        </p:nvSpPr>
        <p:spPr>
          <a:xfrm>
            <a:off x="3537939" y="1540255"/>
            <a:ext cx="1432280" cy="1433295"/>
          </a:xfrm>
          <a:prstGeom prst="rect">
            <a:avLst/>
          </a:prstGeom>
          <a:ln w="25400">
            <a:solidFill>
              <a:schemeClr val="accent1"/>
            </a:solidFill>
            <a:round/>
          </a:ln>
        </p:spPr>
        <p:txBody>
          <a:bodyPr lIns="91439" tIns="45719" rIns="91439" bIns="45719"/>
          <a:lstStyle/>
          <a:p>
            <a:pPr/>
          </a:p>
        </p:txBody>
      </p:sp>
      <p:sp>
        <p:nvSpPr>
          <p:cNvPr id="111" name="Shape 111"/>
          <p:cNvSpPr/>
          <p:nvPr>
            <p:ph type="pic" sz="quarter" idx="14"/>
          </p:nvPr>
        </p:nvSpPr>
        <p:spPr>
          <a:xfrm>
            <a:off x="5718423" y="1540255"/>
            <a:ext cx="1432280" cy="1433295"/>
          </a:xfrm>
          <a:prstGeom prst="rect">
            <a:avLst/>
          </a:prstGeom>
          <a:ln w="25400">
            <a:solidFill>
              <a:schemeClr val="accent1"/>
            </a:solidFill>
            <a:round/>
          </a:ln>
        </p:spPr>
        <p:txBody>
          <a:bodyPr lIns="91439" tIns="45719" rIns="91439" bIns="45719"/>
          <a:lstStyle/>
          <a:p>
            <a:pPr/>
          </a:p>
        </p:txBody>
      </p:sp>
      <p:pic>
        <p:nvPicPr>
          <p:cNvPr id="112" name="image1.png"/>
          <p:cNvPicPr>
            <a:picLocks noChangeAspect="1"/>
          </p:cNvPicPr>
          <p:nvPr/>
        </p:nvPicPr>
        <p:blipFill>
          <a:blip r:embed="rId2">
            <a:extLst/>
          </a:blip>
          <a:stretch>
            <a:fillRect/>
          </a:stretch>
        </p:blipFill>
        <p:spPr>
          <a:xfrm>
            <a:off x="512163" y="5319788"/>
            <a:ext cx="530430" cy="488000"/>
          </a:xfrm>
          <a:prstGeom prst="rect">
            <a:avLst/>
          </a:prstGeom>
          <a:ln w="12700">
            <a:miter lim="400000"/>
          </a:ln>
        </p:spPr>
      </p:pic>
      <p:sp>
        <p:nvSpPr>
          <p:cNvPr id="113" name="Shape 113"/>
          <p:cNvSpPr/>
          <p:nvPr>
            <p:ph type="sldNum" sz="quarter" idx="2"/>
          </p:nvPr>
        </p:nvSpPr>
        <p:spPr>
          <a:xfrm>
            <a:off x="9886990" y="5306402"/>
            <a:ext cx="292173" cy="294753"/>
          </a:xfrm>
          <a:prstGeom prst="rect">
            <a:avLst/>
          </a:prstGeom>
        </p:spPr>
        <p:txBody>
          <a:bodyPr lIns="26726" tIns="26726" rIns="26726" bIns="26726" anchor="t"/>
          <a:lstStyle>
            <a:lvl1pPr algn="l">
              <a:defRPr b="1" sz="1600">
                <a:solidFill>
                  <a:schemeClr val="accent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 Id="rId26" Type="http://schemas.openxmlformats.org/officeDocument/2006/relationships/slideLayout" Target="../slideLayouts/slideLayout25.xml"/><Relationship Id="rId27" Type="http://schemas.openxmlformats.org/officeDocument/2006/relationships/slideLayout" Target="../slideLayouts/slideLayout26.xml"/><Relationship Id="rId28" Type="http://schemas.openxmlformats.org/officeDocument/2006/relationships/slideLayout" Target="../slideLayouts/slideLayout27.xml"/><Relationship Id="rId29" Type="http://schemas.openxmlformats.org/officeDocument/2006/relationships/slideLayout" Target="../slideLayouts/slideLayout28.xml"/><Relationship Id="rId30" Type="http://schemas.openxmlformats.org/officeDocument/2006/relationships/slideLayout" Target="../slideLayouts/slideLayout29.xml"/><Relationship Id="rId31" Type="http://schemas.openxmlformats.org/officeDocument/2006/relationships/slideLayout" Target="../slideLayouts/slideLayout30.xml"/><Relationship Id="rId32" Type="http://schemas.openxmlformats.org/officeDocument/2006/relationships/slideLayout" Target="../slideLayouts/slideLayout31.xml"/><Relationship Id="rId33" Type="http://schemas.openxmlformats.org/officeDocument/2006/relationships/slideLayout" Target="../slideLayouts/slideLayout32.xml"/><Relationship Id="rId34" Type="http://schemas.openxmlformats.org/officeDocument/2006/relationships/slideLayout" Target="../slideLayouts/slideLayout33.xml"/><Relationship Id="rId35" Type="http://schemas.openxmlformats.org/officeDocument/2006/relationships/slideLayout" Target="../slideLayouts/slideLayout34.xml"/><Relationship Id="rId36" Type="http://schemas.openxmlformats.org/officeDocument/2006/relationships/slideLayout" Target="../slideLayouts/slideLayout35.xml"/><Relationship Id="rId37" Type="http://schemas.openxmlformats.org/officeDocument/2006/relationships/slideLayout" Target="../slideLayouts/slideLayout36.xml"/><Relationship Id="rId38" Type="http://schemas.openxmlformats.org/officeDocument/2006/relationships/slideLayout" Target="../slideLayouts/slideLayout37.xml"/><Relationship Id="rId39" Type="http://schemas.openxmlformats.org/officeDocument/2006/relationships/slideLayout" Target="../slideLayouts/slideLayout38.xml"/><Relationship Id="rId40" Type="http://schemas.openxmlformats.org/officeDocument/2006/relationships/slideLayout" Target="../slideLayouts/slideLayout39.xml"/><Relationship Id="rId41" Type="http://schemas.openxmlformats.org/officeDocument/2006/relationships/slideLayout" Target="../slideLayouts/slideLayout40.xml"/><Relationship Id="rId42" Type="http://schemas.openxmlformats.org/officeDocument/2006/relationships/slideLayout" Target="../slideLayouts/slideLayout41.xml"/><Relationship Id="rId43" Type="http://schemas.openxmlformats.org/officeDocument/2006/relationships/slideLayout" Target="../slideLayouts/slideLayout42.xml"/><Relationship Id="rId44" Type="http://schemas.openxmlformats.org/officeDocument/2006/relationships/slideLayout" Target="../slideLayouts/slideLayout43.xml"/><Relationship Id="rId45" Type="http://schemas.openxmlformats.org/officeDocument/2006/relationships/slideLayout" Target="../slideLayouts/slideLayout44.xml"/><Relationship Id="rId46" Type="http://schemas.openxmlformats.org/officeDocument/2006/relationships/slideLayout" Target="../slideLayouts/slideLayout45.xml"/><Relationship Id="rId47" Type="http://schemas.openxmlformats.org/officeDocument/2006/relationships/slideLayout" Target="../slideLayouts/slideLayout46.xml"/><Relationship Id="rId48"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5"/>
        </a:solidFill>
      </p:bgPr>
    </p:bg>
    <p:spTree>
      <p:nvGrpSpPr>
        <p:cNvPr id="1" name=""/>
        <p:cNvGrpSpPr/>
        <p:nvPr/>
      </p:nvGrpSpPr>
      <p:grpSpPr>
        <a:xfrm>
          <a:off x="0" y="0"/>
          <a:ext cx="0" cy="0"/>
          <a:chOff x="0" y="0"/>
          <a:chExt cx="0" cy="0"/>
        </a:xfrm>
      </p:grpSpPr>
      <p:sp>
        <p:nvSpPr>
          <p:cNvPr id="2" name="Shape 2"/>
          <p:cNvSpPr/>
          <p:nvPr>
            <p:ph type="title"/>
          </p:nvPr>
        </p:nvSpPr>
        <p:spPr>
          <a:xfrm>
            <a:off x="1600250" y="674408"/>
            <a:ext cx="8544561" cy="146145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lstStyle/>
          <a:p>
            <a:pPr/>
            <a:r>
              <a:t>Texte du titre</a:t>
            </a:r>
          </a:p>
        </p:txBody>
      </p:sp>
      <p:sp>
        <p:nvSpPr>
          <p:cNvPr id="3" name="Shape 3"/>
          <p:cNvSpPr/>
          <p:nvPr>
            <p:ph type="body" idx="1"/>
          </p:nvPr>
        </p:nvSpPr>
        <p:spPr>
          <a:xfrm>
            <a:off x="5961536" y="2135857"/>
            <a:ext cx="4183275" cy="387124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lstStyle/>
          <a:p>
            <a:pPr/>
            <a:r>
              <a:t>Texte niveau 1</a:t>
            </a:r>
          </a:p>
          <a:p>
            <a:pPr lvl="1"/>
            <a:r>
              <a:t>Texte niveau 2</a:t>
            </a:r>
          </a:p>
          <a:p>
            <a:pPr lvl="2"/>
            <a:r>
              <a:t>Texte niveau 3</a:t>
            </a:r>
          </a:p>
          <a:p>
            <a:pPr lvl="3"/>
            <a:r>
              <a:t>Texte niveau 4</a:t>
            </a:r>
          </a:p>
          <a:p>
            <a:pPr lvl="4"/>
            <a:r>
              <a:t>Texte niveau 5</a:t>
            </a:r>
          </a:p>
        </p:txBody>
      </p:sp>
      <p:sp>
        <p:nvSpPr>
          <p:cNvPr id="4" name="Shape 4"/>
          <p:cNvSpPr/>
          <p:nvPr>
            <p:ph type="sldNum" sz="quarter" idx="2"/>
          </p:nvPr>
        </p:nvSpPr>
        <p:spPr>
          <a:xfrm>
            <a:off x="7380848" y="5433072"/>
            <a:ext cx="273654" cy="269239"/>
          </a:xfrm>
          <a:prstGeom prst="rect">
            <a:avLst/>
          </a:prstGeom>
          <a:ln w="12700">
            <a:miter lim="400000"/>
          </a:ln>
        </p:spPr>
        <p:txBody>
          <a:bodyPr wrap="none" lIns="45718" tIns="45718" rIns="45718" bIns="45718" anchor="ctr">
            <a:spAutoFit/>
          </a:bodyPr>
          <a:lstStyle>
            <a:lvl1pPr algn="r">
              <a:defRPr sz="1200">
                <a:latin typeface="Roboto"/>
                <a:ea typeface="Roboto"/>
                <a:cs typeface="Roboto"/>
                <a:sym typeface="Roboto"/>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 id="2147483684" r:id="rId37"/>
    <p:sldLayoutId id="2147483685" r:id="rId38"/>
    <p:sldLayoutId id="2147483686" r:id="rId39"/>
    <p:sldLayoutId id="2147483687" r:id="rId40"/>
    <p:sldLayoutId id="2147483688" r:id="rId41"/>
    <p:sldLayoutId id="2147483689" r:id="rId42"/>
    <p:sldLayoutId id="2147483690" r:id="rId43"/>
    <p:sldLayoutId id="2147483691" r:id="rId44"/>
    <p:sldLayoutId id="2147483692" r:id="rId45"/>
    <p:sldLayoutId id="2147483693" r:id="rId46"/>
    <p:sldLayoutId id="2147483694" r:id="rId47"/>
    <p:sldLayoutId id="2147483695" r:id="rId48"/>
  </p:sldLayoutIdLst>
  <p:transition xmlns:p14="http://schemas.microsoft.com/office/powerpoint/2010/main" spd="med" advClick="1"/>
  <p:txStyles>
    <p:titleStyle>
      <a:lvl1pPr marL="0" marR="0" indent="0" algn="l" defTabSz="801801" rtl="0" latinLnBrk="0">
        <a:lnSpc>
          <a:spcPct val="90000"/>
        </a:lnSpc>
        <a:spcBef>
          <a:spcPts val="0"/>
        </a:spcBef>
        <a:spcAft>
          <a:spcPts val="0"/>
        </a:spcAft>
        <a:buClrTx/>
        <a:buSzTx/>
        <a:buFontTx/>
        <a:buNone/>
        <a:tabLst/>
        <a:defRPr b="0" baseline="0" cap="none" i="0" spc="0" strike="noStrike" sz="3900" u="none">
          <a:ln>
            <a:noFill/>
          </a:ln>
          <a:solidFill>
            <a:srgbClr val="0A091B"/>
          </a:solidFill>
          <a:uFillTx/>
          <a:latin typeface="Roboto Condensed"/>
          <a:ea typeface="Roboto Condensed"/>
          <a:cs typeface="Roboto Condensed"/>
          <a:sym typeface="Roboto Condensed"/>
        </a:defRPr>
      </a:lvl1pPr>
      <a:lvl2pPr marL="0" marR="0" indent="0" algn="l" defTabSz="801801" rtl="0" latinLnBrk="0">
        <a:lnSpc>
          <a:spcPct val="90000"/>
        </a:lnSpc>
        <a:spcBef>
          <a:spcPts val="0"/>
        </a:spcBef>
        <a:spcAft>
          <a:spcPts val="0"/>
        </a:spcAft>
        <a:buClrTx/>
        <a:buSzTx/>
        <a:buFontTx/>
        <a:buNone/>
        <a:tabLst/>
        <a:defRPr b="0" baseline="0" cap="none" i="0" spc="0" strike="noStrike" sz="3900" u="none">
          <a:ln>
            <a:noFill/>
          </a:ln>
          <a:solidFill>
            <a:srgbClr val="0A091B"/>
          </a:solidFill>
          <a:uFillTx/>
          <a:latin typeface="Roboto Condensed"/>
          <a:ea typeface="Roboto Condensed"/>
          <a:cs typeface="Roboto Condensed"/>
          <a:sym typeface="Roboto Condensed"/>
        </a:defRPr>
      </a:lvl2pPr>
      <a:lvl3pPr marL="0" marR="0" indent="0" algn="l" defTabSz="801801" rtl="0" latinLnBrk="0">
        <a:lnSpc>
          <a:spcPct val="90000"/>
        </a:lnSpc>
        <a:spcBef>
          <a:spcPts val="0"/>
        </a:spcBef>
        <a:spcAft>
          <a:spcPts val="0"/>
        </a:spcAft>
        <a:buClrTx/>
        <a:buSzTx/>
        <a:buFontTx/>
        <a:buNone/>
        <a:tabLst/>
        <a:defRPr b="0" baseline="0" cap="none" i="0" spc="0" strike="noStrike" sz="3900" u="none">
          <a:ln>
            <a:noFill/>
          </a:ln>
          <a:solidFill>
            <a:srgbClr val="0A091B"/>
          </a:solidFill>
          <a:uFillTx/>
          <a:latin typeface="Roboto Condensed"/>
          <a:ea typeface="Roboto Condensed"/>
          <a:cs typeface="Roboto Condensed"/>
          <a:sym typeface="Roboto Condensed"/>
        </a:defRPr>
      </a:lvl3pPr>
      <a:lvl4pPr marL="0" marR="0" indent="0" algn="l" defTabSz="801801" rtl="0" latinLnBrk="0">
        <a:lnSpc>
          <a:spcPct val="90000"/>
        </a:lnSpc>
        <a:spcBef>
          <a:spcPts val="0"/>
        </a:spcBef>
        <a:spcAft>
          <a:spcPts val="0"/>
        </a:spcAft>
        <a:buClrTx/>
        <a:buSzTx/>
        <a:buFontTx/>
        <a:buNone/>
        <a:tabLst/>
        <a:defRPr b="0" baseline="0" cap="none" i="0" spc="0" strike="noStrike" sz="3900" u="none">
          <a:ln>
            <a:noFill/>
          </a:ln>
          <a:solidFill>
            <a:srgbClr val="0A091B"/>
          </a:solidFill>
          <a:uFillTx/>
          <a:latin typeface="Roboto Condensed"/>
          <a:ea typeface="Roboto Condensed"/>
          <a:cs typeface="Roboto Condensed"/>
          <a:sym typeface="Roboto Condensed"/>
        </a:defRPr>
      </a:lvl4pPr>
      <a:lvl5pPr marL="0" marR="0" indent="0" algn="l" defTabSz="801801" rtl="0" latinLnBrk="0">
        <a:lnSpc>
          <a:spcPct val="90000"/>
        </a:lnSpc>
        <a:spcBef>
          <a:spcPts val="0"/>
        </a:spcBef>
        <a:spcAft>
          <a:spcPts val="0"/>
        </a:spcAft>
        <a:buClrTx/>
        <a:buSzTx/>
        <a:buFontTx/>
        <a:buNone/>
        <a:tabLst/>
        <a:defRPr b="0" baseline="0" cap="none" i="0" spc="0" strike="noStrike" sz="3900" u="none">
          <a:ln>
            <a:noFill/>
          </a:ln>
          <a:solidFill>
            <a:srgbClr val="0A091B"/>
          </a:solidFill>
          <a:uFillTx/>
          <a:latin typeface="Roboto Condensed"/>
          <a:ea typeface="Roboto Condensed"/>
          <a:cs typeface="Roboto Condensed"/>
          <a:sym typeface="Roboto Condensed"/>
        </a:defRPr>
      </a:lvl5pPr>
      <a:lvl6pPr marL="0" marR="0" indent="0" algn="l" defTabSz="801801" rtl="0" latinLnBrk="0">
        <a:lnSpc>
          <a:spcPct val="90000"/>
        </a:lnSpc>
        <a:spcBef>
          <a:spcPts val="0"/>
        </a:spcBef>
        <a:spcAft>
          <a:spcPts val="0"/>
        </a:spcAft>
        <a:buClrTx/>
        <a:buSzTx/>
        <a:buFontTx/>
        <a:buNone/>
        <a:tabLst/>
        <a:defRPr b="0" baseline="0" cap="none" i="0" spc="0" strike="noStrike" sz="3900" u="none">
          <a:ln>
            <a:noFill/>
          </a:ln>
          <a:solidFill>
            <a:srgbClr val="0A091B"/>
          </a:solidFill>
          <a:uFillTx/>
          <a:latin typeface="Roboto Condensed"/>
          <a:ea typeface="Roboto Condensed"/>
          <a:cs typeface="Roboto Condensed"/>
          <a:sym typeface="Roboto Condensed"/>
        </a:defRPr>
      </a:lvl6pPr>
      <a:lvl7pPr marL="0" marR="0" indent="0" algn="l" defTabSz="801801" rtl="0" latinLnBrk="0">
        <a:lnSpc>
          <a:spcPct val="90000"/>
        </a:lnSpc>
        <a:spcBef>
          <a:spcPts val="0"/>
        </a:spcBef>
        <a:spcAft>
          <a:spcPts val="0"/>
        </a:spcAft>
        <a:buClrTx/>
        <a:buSzTx/>
        <a:buFontTx/>
        <a:buNone/>
        <a:tabLst/>
        <a:defRPr b="0" baseline="0" cap="none" i="0" spc="0" strike="noStrike" sz="3900" u="none">
          <a:ln>
            <a:noFill/>
          </a:ln>
          <a:solidFill>
            <a:srgbClr val="0A091B"/>
          </a:solidFill>
          <a:uFillTx/>
          <a:latin typeface="Roboto Condensed"/>
          <a:ea typeface="Roboto Condensed"/>
          <a:cs typeface="Roboto Condensed"/>
          <a:sym typeface="Roboto Condensed"/>
        </a:defRPr>
      </a:lvl7pPr>
      <a:lvl8pPr marL="0" marR="0" indent="0" algn="l" defTabSz="801801" rtl="0" latinLnBrk="0">
        <a:lnSpc>
          <a:spcPct val="90000"/>
        </a:lnSpc>
        <a:spcBef>
          <a:spcPts val="0"/>
        </a:spcBef>
        <a:spcAft>
          <a:spcPts val="0"/>
        </a:spcAft>
        <a:buClrTx/>
        <a:buSzTx/>
        <a:buFontTx/>
        <a:buNone/>
        <a:tabLst/>
        <a:defRPr b="0" baseline="0" cap="none" i="0" spc="0" strike="noStrike" sz="3900" u="none">
          <a:ln>
            <a:noFill/>
          </a:ln>
          <a:solidFill>
            <a:srgbClr val="0A091B"/>
          </a:solidFill>
          <a:uFillTx/>
          <a:latin typeface="Roboto Condensed"/>
          <a:ea typeface="Roboto Condensed"/>
          <a:cs typeface="Roboto Condensed"/>
          <a:sym typeface="Roboto Condensed"/>
        </a:defRPr>
      </a:lvl8pPr>
      <a:lvl9pPr marL="0" marR="0" indent="0" algn="l" defTabSz="801801" rtl="0" latinLnBrk="0">
        <a:lnSpc>
          <a:spcPct val="90000"/>
        </a:lnSpc>
        <a:spcBef>
          <a:spcPts val="0"/>
        </a:spcBef>
        <a:spcAft>
          <a:spcPts val="0"/>
        </a:spcAft>
        <a:buClrTx/>
        <a:buSzTx/>
        <a:buFontTx/>
        <a:buNone/>
        <a:tabLst/>
        <a:defRPr b="0" baseline="0" cap="none" i="0" spc="0" strike="noStrike" sz="3900" u="none">
          <a:ln>
            <a:noFill/>
          </a:ln>
          <a:solidFill>
            <a:srgbClr val="0A091B"/>
          </a:solidFill>
          <a:uFillTx/>
          <a:latin typeface="Roboto Condensed"/>
          <a:ea typeface="Roboto Condensed"/>
          <a:cs typeface="Roboto Condensed"/>
          <a:sym typeface="Roboto Condensed"/>
        </a:defRPr>
      </a:lvl9pPr>
    </p:titleStyle>
    <p:bodyStyle>
      <a:lvl1pPr marL="200451" marR="0" indent="-200451" algn="l" defTabSz="801801" rtl="0" latinLnBrk="0">
        <a:lnSpc>
          <a:spcPct val="90000"/>
        </a:lnSpc>
        <a:spcBef>
          <a:spcPts val="800"/>
        </a:spcBef>
        <a:spcAft>
          <a:spcPts val="0"/>
        </a:spcAft>
        <a:buClrTx/>
        <a:buSzPct val="100000"/>
        <a:buFont typeface="Arial"/>
        <a:buChar char="•"/>
        <a:tabLst/>
        <a:defRPr b="0" baseline="0" cap="none" i="0" spc="0" strike="noStrike" sz="2500" u="none">
          <a:ln>
            <a:noFill/>
          </a:ln>
          <a:solidFill>
            <a:srgbClr val="0A091B"/>
          </a:solidFill>
          <a:uFillTx/>
          <a:latin typeface="Roboto"/>
          <a:ea typeface="Roboto"/>
          <a:cs typeface="Roboto"/>
          <a:sym typeface="Roboto"/>
        </a:defRPr>
      </a:lvl1pPr>
      <a:lvl2pPr marL="639533" marR="0" indent="-238631" algn="l" defTabSz="801801" rtl="0" latinLnBrk="0">
        <a:lnSpc>
          <a:spcPct val="90000"/>
        </a:lnSpc>
        <a:spcBef>
          <a:spcPts val="800"/>
        </a:spcBef>
        <a:spcAft>
          <a:spcPts val="0"/>
        </a:spcAft>
        <a:buClrTx/>
        <a:buSzPct val="100000"/>
        <a:buFont typeface="Arial"/>
        <a:buChar char="•"/>
        <a:tabLst/>
        <a:defRPr b="0" baseline="0" cap="none" i="0" spc="0" strike="noStrike" sz="2500" u="none">
          <a:ln>
            <a:noFill/>
          </a:ln>
          <a:solidFill>
            <a:srgbClr val="0A091B"/>
          </a:solidFill>
          <a:uFillTx/>
          <a:latin typeface="Roboto"/>
          <a:ea typeface="Roboto"/>
          <a:cs typeface="Roboto"/>
          <a:sym typeface="Roboto"/>
        </a:defRPr>
      </a:lvl2pPr>
      <a:lvl3pPr marL="1080207" marR="0" indent="-278404" algn="l" defTabSz="801801" rtl="0" latinLnBrk="0">
        <a:lnSpc>
          <a:spcPct val="90000"/>
        </a:lnSpc>
        <a:spcBef>
          <a:spcPts val="800"/>
        </a:spcBef>
        <a:spcAft>
          <a:spcPts val="0"/>
        </a:spcAft>
        <a:buClrTx/>
        <a:buSzPct val="100000"/>
        <a:buFont typeface="Arial"/>
        <a:buChar char="•"/>
        <a:tabLst/>
        <a:defRPr b="0" baseline="0" cap="none" i="0" spc="0" strike="noStrike" sz="2500" u="none">
          <a:ln>
            <a:noFill/>
          </a:ln>
          <a:solidFill>
            <a:srgbClr val="0A091B"/>
          </a:solidFill>
          <a:uFillTx/>
          <a:latin typeface="Roboto"/>
          <a:ea typeface="Roboto"/>
          <a:cs typeface="Roboto"/>
          <a:sym typeface="Roboto"/>
        </a:defRPr>
      </a:lvl3pPr>
      <a:lvl4pPr marL="1515909" marR="0" indent="-313203" algn="l" defTabSz="801801" rtl="0" latinLnBrk="0">
        <a:lnSpc>
          <a:spcPct val="90000"/>
        </a:lnSpc>
        <a:spcBef>
          <a:spcPts val="800"/>
        </a:spcBef>
        <a:spcAft>
          <a:spcPts val="0"/>
        </a:spcAft>
        <a:buClrTx/>
        <a:buSzPct val="100000"/>
        <a:buFont typeface="Arial"/>
        <a:buChar char="•"/>
        <a:tabLst/>
        <a:defRPr b="0" baseline="0" cap="none" i="0" spc="0" strike="noStrike" sz="2500" u="none">
          <a:ln>
            <a:noFill/>
          </a:ln>
          <a:solidFill>
            <a:srgbClr val="0A091B"/>
          </a:solidFill>
          <a:uFillTx/>
          <a:latin typeface="Roboto"/>
          <a:ea typeface="Roboto"/>
          <a:cs typeface="Roboto"/>
          <a:sym typeface="Roboto"/>
        </a:defRPr>
      </a:lvl4pPr>
      <a:lvl5pPr marL="1916812" marR="0" indent="-313203" algn="l" defTabSz="801801" rtl="0" latinLnBrk="0">
        <a:lnSpc>
          <a:spcPct val="90000"/>
        </a:lnSpc>
        <a:spcBef>
          <a:spcPts val="800"/>
        </a:spcBef>
        <a:spcAft>
          <a:spcPts val="0"/>
        </a:spcAft>
        <a:buClrTx/>
        <a:buSzPct val="100000"/>
        <a:buFont typeface="Arial"/>
        <a:buChar char="•"/>
        <a:tabLst/>
        <a:defRPr b="0" baseline="0" cap="none" i="0" spc="0" strike="noStrike" sz="2500" u="none">
          <a:ln>
            <a:noFill/>
          </a:ln>
          <a:solidFill>
            <a:srgbClr val="0A091B"/>
          </a:solidFill>
          <a:uFillTx/>
          <a:latin typeface="Roboto"/>
          <a:ea typeface="Roboto"/>
          <a:cs typeface="Roboto"/>
          <a:sym typeface="Roboto"/>
        </a:defRPr>
      </a:lvl5pPr>
      <a:lvl6pPr marL="2317713" marR="0" indent="-313203" algn="l" defTabSz="801801" rtl="0" latinLnBrk="0">
        <a:lnSpc>
          <a:spcPct val="90000"/>
        </a:lnSpc>
        <a:spcBef>
          <a:spcPts val="800"/>
        </a:spcBef>
        <a:spcAft>
          <a:spcPts val="0"/>
        </a:spcAft>
        <a:buClrTx/>
        <a:buSzPct val="100000"/>
        <a:buFont typeface="Arial"/>
        <a:buChar char="•"/>
        <a:tabLst/>
        <a:defRPr b="0" baseline="0" cap="none" i="0" spc="0" strike="noStrike" sz="2500" u="none">
          <a:ln>
            <a:noFill/>
          </a:ln>
          <a:solidFill>
            <a:srgbClr val="0A091B"/>
          </a:solidFill>
          <a:uFillTx/>
          <a:latin typeface="Roboto"/>
          <a:ea typeface="Roboto"/>
          <a:cs typeface="Roboto"/>
          <a:sym typeface="Roboto"/>
        </a:defRPr>
      </a:lvl6pPr>
      <a:lvl7pPr marL="2718615" marR="0" indent="-313203" algn="l" defTabSz="801801" rtl="0" latinLnBrk="0">
        <a:lnSpc>
          <a:spcPct val="90000"/>
        </a:lnSpc>
        <a:spcBef>
          <a:spcPts val="800"/>
        </a:spcBef>
        <a:spcAft>
          <a:spcPts val="0"/>
        </a:spcAft>
        <a:buClrTx/>
        <a:buSzPct val="100000"/>
        <a:buFont typeface="Arial"/>
        <a:buChar char="•"/>
        <a:tabLst/>
        <a:defRPr b="0" baseline="0" cap="none" i="0" spc="0" strike="noStrike" sz="2500" u="none">
          <a:ln>
            <a:noFill/>
          </a:ln>
          <a:solidFill>
            <a:srgbClr val="0A091B"/>
          </a:solidFill>
          <a:uFillTx/>
          <a:latin typeface="Roboto"/>
          <a:ea typeface="Roboto"/>
          <a:cs typeface="Roboto"/>
          <a:sym typeface="Roboto"/>
        </a:defRPr>
      </a:lvl7pPr>
      <a:lvl8pPr marL="3119516" marR="0" indent="-313203" algn="l" defTabSz="801801" rtl="0" latinLnBrk="0">
        <a:lnSpc>
          <a:spcPct val="90000"/>
        </a:lnSpc>
        <a:spcBef>
          <a:spcPts val="800"/>
        </a:spcBef>
        <a:spcAft>
          <a:spcPts val="0"/>
        </a:spcAft>
        <a:buClrTx/>
        <a:buSzPct val="100000"/>
        <a:buFont typeface="Arial"/>
        <a:buChar char="•"/>
        <a:tabLst/>
        <a:defRPr b="0" baseline="0" cap="none" i="0" spc="0" strike="noStrike" sz="2500" u="none">
          <a:ln>
            <a:noFill/>
          </a:ln>
          <a:solidFill>
            <a:srgbClr val="0A091B"/>
          </a:solidFill>
          <a:uFillTx/>
          <a:latin typeface="Roboto"/>
          <a:ea typeface="Roboto"/>
          <a:cs typeface="Roboto"/>
          <a:sym typeface="Roboto"/>
        </a:defRPr>
      </a:lvl8pPr>
      <a:lvl9pPr marL="3520420" marR="0" indent="-313203" algn="l" defTabSz="801801" rtl="0" latinLnBrk="0">
        <a:lnSpc>
          <a:spcPct val="90000"/>
        </a:lnSpc>
        <a:spcBef>
          <a:spcPts val="800"/>
        </a:spcBef>
        <a:spcAft>
          <a:spcPts val="0"/>
        </a:spcAft>
        <a:buClrTx/>
        <a:buSzPct val="100000"/>
        <a:buFont typeface="Arial"/>
        <a:buChar char="•"/>
        <a:tabLst/>
        <a:defRPr b="0" baseline="0" cap="none" i="0" spc="0" strike="noStrike" sz="2500" u="none">
          <a:ln>
            <a:noFill/>
          </a:ln>
          <a:solidFill>
            <a:srgbClr val="0A091B"/>
          </a:solidFill>
          <a:uFillTx/>
          <a:latin typeface="Roboto"/>
          <a:ea typeface="Roboto"/>
          <a:cs typeface="Roboto"/>
          <a:sym typeface="Roboto"/>
        </a:defRPr>
      </a:lvl9pPr>
    </p:bodyStyle>
    <p:otherStyle>
      <a:lvl1pPr marL="0" marR="0" indent="0" algn="r" defTabSz="801801"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Roboto"/>
        </a:defRPr>
      </a:lvl1pPr>
      <a:lvl2pPr marL="0" marR="0" indent="0" algn="r" defTabSz="801801"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Roboto"/>
        </a:defRPr>
      </a:lvl2pPr>
      <a:lvl3pPr marL="0" marR="0" indent="0" algn="r" defTabSz="801801"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Roboto"/>
        </a:defRPr>
      </a:lvl3pPr>
      <a:lvl4pPr marL="0" marR="0" indent="0" algn="r" defTabSz="801801"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Roboto"/>
        </a:defRPr>
      </a:lvl4pPr>
      <a:lvl5pPr marL="0" marR="0" indent="0" algn="r" defTabSz="801801"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Roboto"/>
        </a:defRPr>
      </a:lvl5pPr>
      <a:lvl6pPr marL="0" marR="0" indent="0" algn="r" defTabSz="801801"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Roboto"/>
        </a:defRPr>
      </a:lvl6pPr>
      <a:lvl7pPr marL="0" marR="0" indent="0" algn="r" defTabSz="801801"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Roboto"/>
        </a:defRPr>
      </a:lvl7pPr>
      <a:lvl8pPr marL="0" marR="0" indent="0" algn="r" defTabSz="801801"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Roboto"/>
        </a:defRPr>
      </a:lvl8pPr>
      <a:lvl9pPr marL="0" marR="0" indent="0" algn="r" defTabSz="801801"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Roboto"/>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eg"/><Relationship Id="rId4" Type="http://schemas.openxmlformats.org/officeDocument/2006/relationships/image" Target="../media/image2.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davidroon.com/the-dao-timeline/" TargetMode="Externa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3" name="Shape 653"/>
          <p:cNvSpPr/>
          <p:nvPr/>
        </p:nvSpPr>
        <p:spPr>
          <a:xfrm>
            <a:off x="3286919" y="2703510"/>
            <a:ext cx="4724402" cy="586829"/>
          </a:xfrm>
          <a:prstGeom prst="rect">
            <a:avLst/>
          </a:prstGeom>
          <a:ln w="12700">
            <a:miter lim="400000"/>
          </a:ln>
          <a:extLst>
            <a:ext uri="{C572A759-6A51-4108-AA02-DFA0A04FC94B}">
              <ma14:wrappingTextBoxFlag xmlns:ma14="http://schemas.microsoft.com/office/mac/drawingml/2011/main" val="1"/>
            </a:ext>
          </a:extLst>
        </p:spPr>
        <p:txBody>
          <a:bodyPr lIns="26714" tIns="26714" rIns="26714" bIns="26714">
            <a:spAutoFit/>
          </a:bodyPr>
          <a:lstStyle>
            <a:lvl1pPr algn="ctr">
              <a:defRPr b="1" sz="3500">
                <a:solidFill>
                  <a:schemeClr val="accent1"/>
                </a:solidFill>
                <a:latin typeface="Roboto"/>
                <a:ea typeface="Roboto"/>
                <a:cs typeface="Roboto"/>
                <a:sym typeface="Roboto"/>
              </a:defRPr>
            </a:lvl1pPr>
          </a:lstStyle>
          <a:p>
            <a:pPr/>
            <a:r>
              <a:t>Ethereum &amp; The DAO</a:t>
            </a:r>
          </a:p>
        </p:txBody>
      </p:sp>
      <p:grpSp>
        <p:nvGrpSpPr>
          <p:cNvPr id="656" name="Group 656"/>
          <p:cNvGrpSpPr/>
          <p:nvPr/>
        </p:nvGrpSpPr>
        <p:grpSpPr>
          <a:xfrm>
            <a:off x="3236118" y="2607203"/>
            <a:ext cx="400826" cy="401112"/>
            <a:chOff x="0" y="-1"/>
            <a:chExt cx="400825" cy="401111"/>
          </a:xfrm>
        </p:grpSpPr>
        <p:sp>
          <p:nvSpPr>
            <p:cNvPr id="654" name="Shape 654"/>
            <p:cNvSpPr/>
            <p:nvPr/>
          </p:nvSpPr>
          <p:spPr>
            <a:xfrm flipV="1">
              <a:off x="1269" y="-2"/>
              <a:ext cx="2" cy="40111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655" name="Shape 655"/>
            <p:cNvSpPr/>
            <p:nvPr/>
          </p:nvSpPr>
          <p:spPr>
            <a:xfrm>
              <a:off x="-1" y="-1"/>
              <a:ext cx="400826" cy="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grpSp>
        <p:nvGrpSpPr>
          <p:cNvPr id="659" name="Group 659"/>
          <p:cNvGrpSpPr/>
          <p:nvPr/>
        </p:nvGrpSpPr>
        <p:grpSpPr>
          <a:xfrm>
            <a:off x="7661295" y="3008313"/>
            <a:ext cx="400826" cy="402380"/>
            <a:chOff x="0" y="0"/>
            <a:chExt cx="400825" cy="402379"/>
          </a:xfrm>
        </p:grpSpPr>
        <p:sp>
          <p:nvSpPr>
            <p:cNvPr id="657" name="Shape 657"/>
            <p:cNvSpPr/>
            <p:nvPr/>
          </p:nvSpPr>
          <p:spPr>
            <a:xfrm flipH="1">
              <a:off x="400823" y="-1"/>
              <a:ext cx="3" cy="401112"/>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658" name="Shape 658"/>
            <p:cNvSpPr/>
            <p:nvPr/>
          </p:nvSpPr>
          <p:spPr>
            <a:xfrm flipH="1" flipV="1">
              <a:off x="-1" y="402378"/>
              <a:ext cx="400827" cy="1"/>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0" name="Shape 760"/>
          <p:cNvSpPr/>
          <p:nvPr>
            <p:ph type="title"/>
          </p:nvPr>
        </p:nvSpPr>
        <p:spPr>
          <a:xfrm>
            <a:off x="512164" y="334203"/>
            <a:ext cx="3394458" cy="780845"/>
          </a:xfrm>
          <a:prstGeom prst="rect">
            <a:avLst/>
          </a:prstGeom>
        </p:spPr>
        <p:txBody>
          <a:bodyPr/>
          <a:lstStyle/>
          <a:p>
            <a:pPr defTabSz="737657">
              <a:defRPr sz="2300"/>
            </a:pPr>
            <a:r>
              <a:t>Lessons</a:t>
            </a:r>
            <a:br/>
            <a:r>
              <a:rPr>
                <a:solidFill>
                  <a:schemeClr val="accent1"/>
                </a:solidFill>
              </a:rPr>
              <a:t>learned</a:t>
            </a:r>
          </a:p>
        </p:txBody>
      </p:sp>
      <p:sp>
        <p:nvSpPr>
          <p:cNvPr id="761" name="Shape 761"/>
          <p:cNvSpPr/>
          <p:nvPr/>
        </p:nvSpPr>
        <p:spPr>
          <a:xfrm>
            <a:off x="2372517" y="2017710"/>
            <a:ext cx="6248403" cy="2123553"/>
          </a:xfrm>
          <a:prstGeom prst="rect">
            <a:avLst/>
          </a:prstGeom>
          <a:ln w="12700">
            <a:miter lim="400000"/>
          </a:ln>
          <a:extLst>
            <a:ext uri="{C572A759-6A51-4108-AA02-DFA0A04FC94B}">
              <ma14:wrappingTextBoxFlag xmlns:ma14="http://schemas.microsoft.com/office/mac/drawingml/2011/main" val="1"/>
            </a:ext>
          </a:extLst>
        </p:spPr>
        <p:txBody>
          <a:bodyPr lIns="26726" tIns="26726" rIns="26726" bIns="26726">
            <a:spAutoFit/>
          </a:bodyPr>
          <a:lstStyle/>
          <a:p>
            <a:pPr indent="228600">
              <a:defRPr sz="2100">
                <a:solidFill>
                  <a:schemeClr val="accent1"/>
                </a:solidFill>
                <a:latin typeface="Roboto Condensed"/>
                <a:ea typeface="Roboto Condensed"/>
                <a:cs typeface="Roboto Condensed"/>
                <a:sym typeface="Roboto Condensed"/>
              </a:defRPr>
            </a:pPr>
            <a:r>
              <a:t>Never</a:t>
            </a:r>
            <a:r>
              <a:rPr>
                <a:solidFill>
                  <a:srgbClr val="858591"/>
                </a:solidFill>
              </a:rPr>
              <a:t> assume your code is </a:t>
            </a:r>
            <a:r>
              <a:t>bug free</a:t>
            </a:r>
          </a:p>
          <a:p>
            <a:pPr>
              <a:defRPr sz="2100">
                <a:solidFill>
                  <a:srgbClr val="858591"/>
                </a:solidFill>
                <a:latin typeface="Roboto Condensed"/>
                <a:ea typeface="Roboto Condensed"/>
                <a:cs typeface="Roboto Condensed"/>
                <a:sym typeface="Roboto Condensed"/>
              </a:defRPr>
            </a:pPr>
          </a:p>
          <a:p>
            <a:pPr indent="228600">
              <a:defRPr sz="2100">
                <a:solidFill>
                  <a:schemeClr val="accent1"/>
                </a:solidFill>
                <a:latin typeface="Roboto Condensed"/>
                <a:ea typeface="Roboto Condensed"/>
                <a:cs typeface="Roboto Condensed"/>
                <a:sym typeface="Roboto Condensed"/>
              </a:defRPr>
            </a:pPr>
            <a:r>
              <a:t>Failsafe</a:t>
            </a:r>
          </a:p>
          <a:p>
            <a:pPr lvl="1" indent="685800">
              <a:defRPr>
                <a:solidFill>
                  <a:srgbClr val="858591"/>
                </a:solidFill>
                <a:latin typeface="Roboto Condensed"/>
                <a:ea typeface="Roboto Condensed"/>
                <a:cs typeface="Roboto Condensed"/>
                <a:sym typeface="Roboto Condensed"/>
              </a:defRPr>
            </a:pPr>
            <a:r>
              <a:t>Modularize to help fast iterations</a:t>
            </a:r>
          </a:p>
          <a:p>
            <a:pPr lvl="1" indent="685800">
              <a:defRPr>
                <a:solidFill>
                  <a:srgbClr val="858591"/>
                </a:solidFill>
                <a:latin typeface="Roboto Condensed"/>
                <a:ea typeface="Roboto Condensed"/>
                <a:cs typeface="Roboto Condensed"/>
                <a:sym typeface="Roboto Condensed"/>
              </a:defRPr>
            </a:pPr>
            <a:r>
              <a:t>Separation of concern to help formal verification</a:t>
            </a:r>
          </a:p>
          <a:p>
            <a:pPr lvl="1" indent="685800">
              <a:defRPr sz="2100">
                <a:solidFill>
                  <a:srgbClr val="858591"/>
                </a:solidFill>
                <a:latin typeface="Roboto Condensed"/>
                <a:ea typeface="Roboto Condensed"/>
                <a:cs typeface="Roboto Condensed"/>
                <a:sym typeface="Roboto Condensed"/>
              </a:defRPr>
            </a:pPr>
          </a:p>
          <a:p>
            <a:pPr indent="228600">
              <a:defRPr sz="2100">
                <a:solidFill>
                  <a:srgbClr val="858591"/>
                </a:solidFill>
                <a:latin typeface="Roboto Condensed"/>
                <a:ea typeface="Roboto Condensed"/>
                <a:cs typeface="Roboto Condensed"/>
                <a:sym typeface="Roboto Condensed"/>
              </a:defRPr>
            </a:pPr>
            <a:r>
              <a:t>Avoid single point of failure, </a:t>
            </a:r>
            <a:r>
              <a:rPr>
                <a:solidFill>
                  <a:schemeClr val="accent1"/>
                </a:solidFill>
              </a:rPr>
              <a:t>also in code</a:t>
            </a:r>
            <a:r>
              <a:t>!</a:t>
            </a:r>
          </a:p>
        </p:txBody>
      </p:sp>
    </p:spTree>
  </p:cSld>
  <p:clrMapOvr>
    <a:masterClrMapping/>
  </p:clrMapOvr>
  <mc:AlternateContent xmlns:mc="http://schemas.openxmlformats.org/markup-compatibility/2006">
    <mc:Choice xmlns:p14="http://schemas.microsoft.com/office/powerpoint/2010/main" Requires="p14">
      <p:transition spd="slow" advClick="1" p14:dur="1200">
        <p14:flip dir="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5" name="Shape 765"/>
          <p:cNvSpPr/>
          <p:nvPr>
            <p:ph type="title"/>
          </p:nvPr>
        </p:nvSpPr>
        <p:spPr>
          <a:xfrm>
            <a:off x="512163" y="341310"/>
            <a:ext cx="3184326" cy="420747"/>
          </a:xfrm>
          <a:prstGeom prst="rect">
            <a:avLst/>
          </a:prstGeom>
        </p:spPr>
        <p:txBody>
          <a:bodyPr/>
          <a:lstStyle>
            <a:lvl1pPr defTabSz="729640">
              <a:defRPr sz="2300">
                <a:solidFill>
                  <a:schemeClr val="accent1"/>
                </a:solidFill>
              </a:defRPr>
            </a:lvl1pPr>
          </a:lstStyle>
          <a:p>
            <a:pPr/>
            <a:r>
              <a:t>Security</a:t>
            </a:r>
          </a:p>
        </p:txBody>
      </p:sp>
      <p:sp>
        <p:nvSpPr>
          <p:cNvPr id="766" name="Shape 766"/>
          <p:cNvSpPr/>
          <p:nvPr>
            <p:ph type="sldNum" sz="quarter" idx="4294967295"/>
          </p:nvPr>
        </p:nvSpPr>
        <p:spPr>
          <a:xfrm>
            <a:off x="9886990" y="5306402"/>
            <a:ext cx="292173" cy="294753"/>
          </a:xfrm>
          <a:prstGeom prst="rect">
            <a:avLst/>
          </a:prstGeom>
          <a:extLst>
            <a:ext uri="{C572A759-6A51-4108-AA02-DFA0A04FC94B}">
              <ma14:wrappingTextBoxFlag xmlns:ma14="http://schemas.microsoft.com/office/mac/drawingml/2011/main" val="1"/>
            </a:ext>
          </a:extLst>
        </p:spPr>
        <p:txBody>
          <a:bodyPr lIns="26726" tIns="26726" rIns="26726" bIns="26726" anchor="t"/>
          <a:lstStyle>
            <a:lvl1pPr algn="l">
              <a:defRPr b="1" sz="1600">
                <a:solidFill>
                  <a:schemeClr val="accent2"/>
                </a:solidFill>
              </a:defRPr>
            </a:lvl1pPr>
          </a:lstStyle>
          <a:p>
            <a:pPr/>
            <a:fld id="{86CB4B4D-7CA3-9044-876B-883B54F8677D}" type="slidenum"/>
          </a:p>
        </p:txBody>
      </p:sp>
      <p:sp>
        <p:nvSpPr>
          <p:cNvPr id="767" name="Shape 767"/>
          <p:cNvSpPr/>
          <p:nvPr/>
        </p:nvSpPr>
        <p:spPr>
          <a:xfrm>
            <a:off x="2022911" y="3174967"/>
            <a:ext cx="534434" cy="534815"/>
          </a:xfrm>
          <a:prstGeom prst="ellipse">
            <a:avLst/>
          </a:prstGeom>
          <a:solidFill>
            <a:schemeClr val="accent1"/>
          </a:solidFill>
          <a:ln w="12700">
            <a:miter lim="400000"/>
          </a:ln>
        </p:spPr>
        <p:txBody>
          <a:bodyPr lIns="45718" tIns="45718" rIns="45718" bIns="45718" anchor="ctr"/>
          <a:lstStyle/>
          <a:p>
            <a:pPr algn="ctr">
              <a:defRPr>
                <a:solidFill>
                  <a:srgbClr val="F2F2F5"/>
                </a:solidFill>
                <a:latin typeface="Roboto"/>
                <a:ea typeface="Roboto"/>
                <a:cs typeface="Roboto"/>
                <a:sym typeface="Roboto"/>
              </a:defRPr>
            </a:pPr>
          </a:p>
        </p:txBody>
      </p:sp>
      <p:sp>
        <p:nvSpPr>
          <p:cNvPr id="768" name="Shape 768"/>
          <p:cNvSpPr/>
          <p:nvPr/>
        </p:nvSpPr>
        <p:spPr>
          <a:xfrm>
            <a:off x="2164159" y="3316318"/>
            <a:ext cx="254465" cy="254645"/>
          </a:xfrm>
          <a:custGeom>
            <a:avLst/>
            <a:gdLst/>
            <a:ahLst/>
            <a:cxnLst>
              <a:cxn ang="0">
                <a:pos x="wd2" y="hd2"/>
              </a:cxn>
              <a:cxn ang="5400000">
                <a:pos x="wd2" y="hd2"/>
              </a:cxn>
              <a:cxn ang="10800000">
                <a:pos x="wd2" y="hd2"/>
              </a:cxn>
              <a:cxn ang="16200000">
                <a:pos x="wd2" y="hd2"/>
              </a:cxn>
            </a:cxnLst>
            <a:rect l="0" t="0" r="r" b="b"/>
            <a:pathLst>
              <a:path w="21388" h="21388" fill="norm" stroke="1" extrusionOk="0">
                <a:moveTo>
                  <a:pt x="6826" y="4885"/>
                </a:moveTo>
                <a:cubicBezTo>
                  <a:pt x="5734" y="4885"/>
                  <a:pt x="4885" y="5734"/>
                  <a:pt x="4885" y="6826"/>
                </a:cubicBezTo>
                <a:cubicBezTo>
                  <a:pt x="4885" y="7918"/>
                  <a:pt x="5734" y="8768"/>
                  <a:pt x="6826" y="8768"/>
                </a:cubicBezTo>
                <a:cubicBezTo>
                  <a:pt x="7918" y="8768"/>
                  <a:pt x="8768" y="7918"/>
                  <a:pt x="8768" y="6826"/>
                </a:cubicBezTo>
                <a:cubicBezTo>
                  <a:pt x="8768" y="5734"/>
                  <a:pt x="7918" y="4885"/>
                  <a:pt x="6826" y="4885"/>
                </a:cubicBezTo>
                <a:moveTo>
                  <a:pt x="6826" y="7797"/>
                </a:moveTo>
                <a:cubicBezTo>
                  <a:pt x="6341" y="7797"/>
                  <a:pt x="5855" y="7312"/>
                  <a:pt x="5855" y="6826"/>
                </a:cubicBezTo>
                <a:cubicBezTo>
                  <a:pt x="5855" y="6341"/>
                  <a:pt x="6341" y="5855"/>
                  <a:pt x="6826" y="5855"/>
                </a:cubicBezTo>
                <a:cubicBezTo>
                  <a:pt x="7312" y="5855"/>
                  <a:pt x="7797" y="6341"/>
                  <a:pt x="7797" y="6826"/>
                </a:cubicBezTo>
                <a:cubicBezTo>
                  <a:pt x="7797" y="7312"/>
                  <a:pt x="7312" y="7797"/>
                  <a:pt x="6826" y="7797"/>
                </a:cubicBezTo>
                <a:moveTo>
                  <a:pt x="21267" y="16655"/>
                </a:moveTo>
                <a:cubicBezTo>
                  <a:pt x="14592" y="9981"/>
                  <a:pt x="14592" y="9981"/>
                  <a:pt x="14592" y="9981"/>
                </a:cubicBezTo>
                <a:cubicBezTo>
                  <a:pt x="14957" y="9496"/>
                  <a:pt x="14957" y="9496"/>
                  <a:pt x="14957" y="9496"/>
                </a:cubicBezTo>
                <a:cubicBezTo>
                  <a:pt x="15806" y="8768"/>
                  <a:pt x="15806" y="7554"/>
                  <a:pt x="14957" y="6705"/>
                </a:cubicBezTo>
                <a:cubicBezTo>
                  <a:pt x="8768" y="637"/>
                  <a:pt x="8768" y="637"/>
                  <a:pt x="8768" y="637"/>
                </a:cubicBezTo>
                <a:cubicBezTo>
                  <a:pt x="8040" y="-212"/>
                  <a:pt x="6826" y="-212"/>
                  <a:pt x="6098" y="637"/>
                </a:cubicBezTo>
                <a:cubicBezTo>
                  <a:pt x="637" y="6098"/>
                  <a:pt x="637" y="6098"/>
                  <a:pt x="637" y="6098"/>
                </a:cubicBezTo>
                <a:cubicBezTo>
                  <a:pt x="-212" y="6826"/>
                  <a:pt x="-212" y="8040"/>
                  <a:pt x="637" y="8768"/>
                </a:cubicBezTo>
                <a:cubicBezTo>
                  <a:pt x="6705" y="14957"/>
                  <a:pt x="6705" y="14957"/>
                  <a:pt x="6705" y="14957"/>
                </a:cubicBezTo>
                <a:cubicBezTo>
                  <a:pt x="7554" y="15806"/>
                  <a:pt x="8768" y="15806"/>
                  <a:pt x="9496" y="14957"/>
                </a:cubicBezTo>
                <a:cubicBezTo>
                  <a:pt x="9981" y="14471"/>
                  <a:pt x="9981" y="14471"/>
                  <a:pt x="9981" y="14471"/>
                </a:cubicBezTo>
                <a:cubicBezTo>
                  <a:pt x="12772" y="17384"/>
                  <a:pt x="12772" y="17384"/>
                  <a:pt x="12772" y="17384"/>
                </a:cubicBezTo>
                <a:cubicBezTo>
                  <a:pt x="12894" y="17505"/>
                  <a:pt x="13015" y="17505"/>
                  <a:pt x="13136" y="17505"/>
                </a:cubicBezTo>
                <a:cubicBezTo>
                  <a:pt x="14592" y="17505"/>
                  <a:pt x="14592" y="17505"/>
                  <a:pt x="14592" y="17505"/>
                </a:cubicBezTo>
                <a:cubicBezTo>
                  <a:pt x="14592" y="18961"/>
                  <a:pt x="14592" y="18961"/>
                  <a:pt x="14592" y="18961"/>
                </a:cubicBezTo>
                <a:cubicBezTo>
                  <a:pt x="14592" y="19204"/>
                  <a:pt x="14835" y="19446"/>
                  <a:pt x="15078" y="19446"/>
                </a:cubicBezTo>
                <a:cubicBezTo>
                  <a:pt x="16534" y="19446"/>
                  <a:pt x="16534" y="19446"/>
                  <a:pt x="16534" y="19446"/>
                </a:cubicBezTo>
                <a:cubicBezTo>
                  <a:pt x="16534" y="20903"/>
                  <a:pt x="16534" y="20903"/>
                  <a:pt x="16534" y="20903"/>
                </a:cubicBezTo>
                <a:cubicBezTo>
                  <a:pt x="16534" y="21145"/>
                  <a:pt x="16777" y="21388"/>
                  <a:pt x="17019" y="21388"/>
                </a:cubicBezTo>
                <a:cubicBezTo>
                  <a:pt x="20903" y="21388"/>
                  <a:pt x="20903" y="21388"/>
                  <a:pt x="20903" y="21388"/>
                </a:cubicBezTo>
                <a:cubicBezTo>
                  <a:pt x="21145" y="21388"/>
                  <a:pt x="21388" y="21145"/>
                  <a:pt x="21388" y="20903"/>
                </a:cubicBezTo>
                <a:cubicBezTo>
                  <a:pt x="21388" y="17019"/>
                  <a:pt x="21388" y="17019"/>
                  <a:pt x="21388" y="17019"/>
                </a:cubicBezTo>
                <a:cubicBezTo>
                  <a:pt x="21388" y="16898"/>
                  <a:pt x="21388" y="16777"/>
                  <a:pt x="21267" y="16655"/>
                </a:cubicBezTo>
                <a:moveTo>
                  <a:pt x="20417" y="20417"/>
                </a:moveTo>
                <a:cubicBezTo>
                  <a:pt x="17505" y="20417"/>
                  <a:pt x="17505" y="20417"/>
                  <a:pt x="17505" y="20417"/>
                </a:cubicBezTo>
                <a:cubicBezTo>
                  <a:pt x="17505" y="18961"/>
                  <a:pt x="17505" y="18961"/>
                  <a:pt x="17505" y="18961"/>
                </a:cubicBezTo>
                <a:cubicBezTo>
                  <a:pt x="17505" y="18718"/>
                  <a:pt x="17262" y="18476"/>
                  <a:pt x="17019" y="18476"/>
                </a:cubicBezTo>
                <a:cubicBezTo>
                  <a:pt x="15563" y="18476"/>
                  <a:pt x="15563" y="18476"/>
                  <a:pt x="15563" y="18476"/>
                </a:cubicBezTo>
                <a:cubicBezTo>
                  <a:pt x="15563" y="17019"/>
                  <a:pt x="15563" y="17019"/>
                  <a:pt x="15563" y="17019"/>
                </a:cubicBezTo>
                <a:cubicBezTo>
                  <a:pt x="15563" y="16777"/>
                  <a:pt x="15321" y="16534"/>
                  <a:pt x="15078" y="16534"/>
                </a:cubicBezTo>
                <a:cubicBezTo>
                  <a:pt x="13379" y="16534"/>
                  <a:pt x="13379" y="16534"/>
                  <a:pt x="13379" y="16534"/>
                </a:cubicBezTo>
                <a:cubicBezTo>
                  <a:pt x="10345" y="13500"/>
                  <a:pt x="10345" y="13500"/>
                  <a:pt x="10345" y="13500"/>
                </a:cubicBezTo>
                <a:cubicBezTo>
                  <a:pt x="10224" y="13379"/>
                  <a:pt x="10103" y="13379"/>
                  <a:pt x="9981" y="13379"/>
                </a:cubicBezTo>
                <a:cubicBezTo>
                  <a:pt x="9860" y="13379"/>
                  <a:pt x="9739" y="13379"/>
                  <a:pt x="9617" y="13500"/>
                </a:cubicBezTo>
                <a:cubicBezTo>
                  <a:pt x="8768" y="14350"/>
                  <a:pt x="8768" y="14350"/>
                  <a:pt x="8768" y="14350"/>
                </a:cubicBezTo>
                <a:cubicBezTo>
                  <a:pt x="8404" y="14714"/>
                  <a:pt x="7797" y="14714"/>
                  <a:pt x="7433" y="14350"/>
                </a:cubicBezTo>
                <a:cubicBezTo>
                  <a:pt x="1244" y="8161"/>
                  <a:pt x="1244" y="8161"/>
                  <a:pt x="1244" y="8161"/>
                </a:cubicBezTo>
                <a:cubicBezTo>
                  <a:pt x="880" y="7797"/>
                  <a:pt x="880" y="7190"/>
                  <a:pt x="1244" y="6705"/>
                </a:cubicBezTo>
                <a:cubicBezTo>
                  <a:pt x="6705" y="1244"/>
                  <a:pt x="6705" y="1244"/>
                  <a:pt x="6705" y="1244"/>
                </a:cubicBezTo>
                <a:cubicBezTo>
                  <a:pt x="7190" y="880"/>
                  <a:pt x="7797" y="880"/>
                  <a:pt x="8161" y="1244"/>
                </a:cubicBezTo>
                <a:cubicBezTo>
                  <a:pt x="14350" y="7433"/>
                  <a:pt x="14350" y="7433"/>
                  <a:pt x="14350" y="7433"/>
                </a:cubicBezTo>
                <a:cubicBezTo>
                  <a:pt x="14714" y="7797"/>
                  <a:pt x="14714" y="8404"/>
                  <a:pt x="14350" y="8768"/>
                </a:cubicBezTo>
                <a:cubicBezTo>
                  <a:pt x="13500" y="9617"/>
                  <a:pt x="13500" y="9617"/>
                  <a:pt x="13500" y="9617"/>
                </a:cubicBezTo>
                <a:cubicBezTo>
                  <a:pt x="13379" y="9739"/>
                  <a:pt x="13379" y="9860"/>
                  <a:pt x="13379" y="9981"/>
                </a:cubicBezTo>
                <a:cubicBezTo>
                  <a:pt x="13379" y="10103"/>
                  <a:pt x="13379" y="10224"/>
                  <a:pt x="13500" y="10345"/>
                </a:cubicBezTo>
                <a:cubicBezTo>
                  <a:pt x="20417" y="17262"/>
                  <a:pt x="20417" y="17262"/>
                  <a:pt x="20417" y="17262"/>
                </a:cubicBezTo>
                <a:lnTo>
                  <a:pt x="20417" y="20417"/>
                </a:lnTo>
                <a:close/>
              </a:path>
            </a:pathLst>
          </a:custGeom>
          <a:solidFill>
            <a:srgbClr val="F2F2F5"/>
          </a:solidFill>
          <a:ln w="12700">
            <a:miter lim="400000"/>
          </a:ln>
        </p:spPr>
        <p:txBody>
          <a:bodyPr lIns="45718" tIns="45718" rIns="45718" bIns="45718"/>
          <a:lstStyle/>
          <a:p>
            <a:pPr>
              <a:defRPr>
                <a:latin typeface="Roboto"/>
                <a:ea typeface="Roboto"/>
                <a:cs typeface="Roboto"/>
                <a:sym typeface="Roboto"/>
              </a:defRPr>
            </a:pPr>
          </a:p>
        </p:txBody>
      </p:sp>
      <p:sp>
        <p:nvSpPr>
          <p:cNvPr id="769" name="Shape 769"/>
          <p:cNvSpPr/>
          <p:nvPr/>
        </p:nvSpPr>
        <p:spPr>
          <a:xfrm>
            <a:off x="2685482" y="2367222"/>
            <a:ext cx="7664809" cy="2187055"/>
          </a:xfrm>
          <a:prstGeom prst="rect">
            <a:avLst/>
          </a:prstGeom>
          <a:ln w="12700">
            <a:miter lim="400000"/>
          </a:ln>
          <a:extLst>
            <a:ext uri="{C572A759-6A51-4108-AA02-DFA0A04FC94B}">
              <ma14:wrappingTextBoxFlag xmlns:ma14="http://schemas.microsoft.com/office/mac/drawingml/2011/main" val="1"/>
            </a:ext>
          </a:extLst>
        </p:spPr>
        <p:txBody>
          <a:bodyPr lIns="26726" tIns="26726" rIns="26726" bIns="26726">
            <a:spAutoFit/>
          </a:bodyPr>
          <a:lstStyle/>
          <a:p>
            <a:pPr indent="228600">
              <a:lnSpc>
                <a:spcPct val="300000"/>
              </a:lnSpc>
              <a:defRPr sz="2000">
                <a:solidFill>
                  <a:srgbClr val="858591"/>
                </a:solidFill>
                <a:latin typeface="Roboto"/>
                <a:ea typeface="Roboto"/>
                <a:cs typeface="Roboto"/>
                <a:sym typeface="Roboto"/>
              </a:defRPr>
            </a:pPr>
            <a:r>
              <a:t>The most secure system are anti-fragile</a:t>
            </a:r>
          </a:p>
          <a:p>
            <a:pPr indent="228600">
              <a:lnSpc>
                <a:spcPct val="300000"/>
              </a:lnSpc>
              <a:defRPr sz="2000">
                <a:solidFill>
                  <a:srgbClr val="858591"/>
                </a:solidFill>
                <a:latin typeface="Roboto"/>
                <a:ea typeface="Roboto"/>
                <a:cs typeface="Roboto"/>
                <a:sym typeface="Roboto"/>
              </a:defRPr>
            </a:pPr>
            <a:r>
              <a:t>Only those who fail and raise stronger last</a:t>
            </a:r>
          </a:p>
          <a:p>
            <a:pPr indent="228600">
              <a:lnSpc>
                <a:spcPct val="300000"/>
              </a:lnSpc>
              <a:defRPr sz="2000">
                <a:solidFill>
                  <a:srgbClr val="858591"/>
                </a:solidFill>
                <a:latin typeface="Roboto"/>
                <a:ea typeface="Roboto"/>
                <a:cs typeface="Roboto"/>
                <a:sym typeface="Roboto"/>
              </a:defRPr>
            </a:pPr>
            <a:r>
              <a:t>Developer tools are on the way</a:t>
            </a:r>
          </a:p>
        </p:txBody>
      </p:sp>
      <p:sp>
        <p:nvSpPr>
          <p:cNvPr id="770" name="Shape 770"/>
          <p:cNvSpPr/>
          <p:nvPr/>
        </p:nvSpPr>
        <p:spPr>
          <a:xfrm>
            <a:off x="2022911" y="2294024"/>
            <a:ext cx="534434" cy="534815"/>
          </a:xfrm>
          <a:prstGeom prst="ellipse">
            <a:avLst/>
          </a:prstGeom>
          <a:solidFill>
            <a:schemeClr val="accent1"/>
          </a:solidFill>
          <a:ln w="12700">
            <a:miter lim="400000"/>
          </a:ln>
        </p:spPr>
        <p:txBody>
          <a:bodyPr lIns="45718" tIns="45718" rIns="45718" bIns="45718" anchor="ctr"/>
          <a:lstStyle/>
          <a:p>
            <a:pPr algn="ctr">
              <a:defRPr>
                <a:solidFill>
                  <a:srgbClr val="F2F2F5"/>
                </a:solidFill>
                <a:latin typeface="Roboto"/>
                <a:ea typeface="Roboto"/>
                <a:cs typeface="Roboto"/>
                <a:sym typeface="Roboto"/>
              </a:defRPr>
            </a:pPr>
          </a:p>
        </p:txBody>
      </p:sp>
      <p:sp>
        <p:nvSpPr>
          <p:cNvPr id="771" name="Shape 771"/>
          <p:cNvSpPr/>
          <p:nvPr/>
        </p:nvSpPr>
        <p:spPr>
          <a:xfrm>
            <a:off x="2162896" y="2434109"/>
            <a:ext cx="254464" cy="254645"/>
          </a:xfrm>
          <a:custGeom>
            <a:avLst/>
            <a:gdLst/>
            <a:ahLst/>
            <a:cxnLst>
              <a:cxn ang="0">
                <a:pos x="wd2" y="hd2"/>
              </a:cxn>
              <a:cxn ang="5400000">
                <a:pos x="wd2" y="hd2"/>
              </a:cxn>
              <a:cxn ang="10800000">
                <a:pos x="wd2" y="hd2"/>
              </a:cxn>
              <a:cxn ang="16200000">
                <a:pos x="wd2" y="hd2"/>
              </a:cxn>
            </a:cxnLst>
            <a:rect l="0" t="0" r="r" b="b"/>
            <a:pathLst>
              <a:path w="21388" h="21388" fill="norm" stroke="1" extrusionOk="0">
                <a:moveTo>
                  <a:pt x="6826" y="4885"/>
                </a:moveTo>
                <a:cubicBezTo>
                  <a:pt x="5734" y="4885"/>
                  <a:pt x="4885" y="5734"/>
                  <a:pt x="4885" y="6826"/>
                </a:cubicBezTo>
                <a:cubicBezTo>
                  <a:pt x="4885" y="7918"/>
                  <a:pt x="5734" y="8768"/>
                  <a:pt x="6826" y="8768"/>
                </a:cubicBezTo>
                <a:cubicBezTo>
                  <a:pt x="7918" y="8768"/>
                  <a:pt x="8768" y="7918"/>
                  <a:pt x="8768" y="6826"/>
                </a:cubicBezTo>
                <a:cubicBezTo>
                  <a:pt x="8768" y="5734"/>
                  <a:pt x="7918" y="4885"/>
                  <a:pt x="6826" y="4885"/>
                </a:cubicBezTo>
                <a:moveTo>
                  <a:pt x="6826" y="7797"/>
                </a:moveTo>
                <a:cubicBezTo>
                  <a:pt x="6341" y="7797"/>
                  <a:pt x="5855" y="7312"/>
                  <a:pt x="5855" y="6826"/>
                </a:cubicBezTo>
                <a:cubicBezTo>
                  <a:pt x="5855" y="6341"/>
                  <a:pt x="6341" y="5855"/>
                  <a:pt x="6826" y="5855"/>
                </a:cubicBezTo>
                <a:cubicBezTo>
                  <a:pt x="7312" y="5855"/>
                  <a:pt x="7797" y="6341"/>
                  <a:pt x="7797" y="6826"/>
                </a:cubicBezTo>
                <a:cubicBezTo>
                  <a:pt x="7797" y="7312"/>
                  <a:pt x="7312" y="7797"/>
                  <a:pt x="6826" y="7797"/>
                </a:cubicBezTo>
                <a:moveTo>
                  <a:pt x="21267" y="16655"/>
                </a:moveTo>
                <a:cubicBezTo>
                  <a:pt x="14592" y="9981"/>
                  <a:pt x="14592" y="9981"/>
                  <a:pt x="14592" y="9981"/>
                </a:cubicBezTo>
                <a:cubicBezTo>
                  <a:pt x="14957" y="9496"/>
                  <a:pt x="14957" y="9496"/>
                  <a:pt x="14957" y="9496"/>
                </a:cubicBezTo>
                <a:cubicBezTo>
                  <a:pt x="15806" y="8768"/>
                  <a:pt x="15806" y="7554"/>
                  <a:pt x="14957" y="6705"/>
                </a:cubicBezTo>
                <a:cubicBezTo>
                  <a:pt x="8768" y="637"/>
                  <a:pt x="8768" y="637"/>
                  <a:pt x="8768" y="637"/>
                </a:cubicBezTo>
                <a:cubicBezTo>
                  <a:pt x="8040" y="-212"/>
                  <a:pt x="6826" y="-212"/>
                  <a:pt x="6098" y="637"/>
                </a:cubicBezTo>
                <a:cubicBezTo>
                  <a:pt x="637" y="6098"/>
                  <a:pt x="637" y="6098"/>
                  <a:pt x="637" y="6098"/>
                </a:cubicBezTo>
                <a:cubicBezTo>
                  <a:pt x="-212" y="6826"/>
                  <a:pt x="-212" y="8040"/>
                  <a:pt x="637" y="8768"/>
                </a:cubicBezTo>
                <a:cubicBezTo>
                  <a:pt x="6705" y="14957"/>
                  <a:pt x="6705" y="14957"/>
                  <a:pt x="6705" y="14957"/>
                </a:cubicBezTo>
                <a:cubicBezTo>
                  <a:pt x="7554" y="15806"/>
                  <a:pt x="8768" y="15806"/>
                  <a:pt x="9496" y="14957"/>
                </a:cubicBezTo>
                <a:cubicBezTo>
                  <a:pt x="9981" y="14471"/>
                  <a:pt x="9981" y="14471"/>
                  <a:pt x="9981" y="14471"/>
                </a:cubicBezTo>
                <a:cubicBezTo>
                  <a:pt x="12772" y="17384"/>
                  <a:pt x="12772" y="17384"/>
                  <a:pt x="12772" y="17384"/>
                </a:cubicBezTo>
                <a:cubicBezTo>
                  <a:pt x="12894" y="17505"/>
                  <a:pt x="13015" y="17505"/>
                  <a:pt x="13136" y="17505"/>
                </a:cubicBezTo>
                <a:cubicBezTo>
                  <a:pt x="14592" y="17505"/>
                  <a:pt x="14592" y="17505"/>
                  <a:pt x="14592" y="17505"/>
                </a:cubicBezTo>
                <a:cubicBezTo>
                  <a:pt x="14592" y="18961"/>
                  <a:pt x="14592" y="18961"/>
                  <a:pt x="14592" y="18961"/>
                </a:cubicBezTo>
                <a:cubicBezTo>
                  <a:pt x="14592" y="19204"/>
                  <a:pt x="14835" y="19446"/>
                  <a:pt x="15078" y="19446"/>
                </a:cubicBezTo>
                <a:cubicBezTo>
                  <a:pt x="16534" y="19446"/>
                  <a:pt x="16534" y="19446"/>
                  <a:pt x="16534" y="19446"/>
                </a:cubicBezTo>
                <a:cubicBezTo>
                  <a:pt x="16534" y="20903"/>
                  <a:pt x="16534" y="20903"/>
                  <a:pt x="16534" y="20903"/>
                </a:cubicBezTo>
                <a:cubicBezTo>
                  <a:pt x="16534" y="21145"/>
                  <a:pt x="16777" y="21388"/>
                  <a:pt x="17019" y="21388"/>
                </a:cubicBezTo>
                <a:cubicBezTo>
                  <a:pt x="20903" y="21388"/>
                  <a:pt x="20903" y="21388"/>
                  <a:pt x="20903" y="21388"/>
                </a:cubicBezTo>
                <a:cubicBezTo>
                  <a:pt x="21145" y="21388"/>
                  <a:pt x="21388" y="21145"/>
                  <a:pt x="21388" y="20903"/>
                </a:cubicBezTo>
                <a:cubicBezTo>
                  <a:pt x="21388" y="17019"/>
                  <a:pt x="21388" y="17019"/>
                  <a:pt x="21388" y="17019"/>
                </a:cubicBezTo>
                <a:cubicBezTo>
                  <a:pt x="21388" y="16898"/>
                  <a:pt x="21388" y="16777"/>
                  <a:pt x="21267" y="16655"/>
                </a:cubicBezTo>
                <a:moveTo>
                  <a:pt x="20417" y="20417"/>
                </a:moveTo>
                <a:cubicBezTo>
                  <a:pt x="17505" y="20417"/>
                  <a:pt x="17505" y="20417"/>
                  <a:pt x="17505" y="20417"/>
                </a:cubicBezTo>
                <a:cubicBezTo>
                  <a:pt x="17505" y="18961"/>
                  <a:pt x="17505" y="18961"/>
                  <a:pt x="17505" y="18961"/>
                </a:cubicBezTo>
                <a:cubicBezTo>
                  <a:pt x="17505" y="18718"/>
                  <a:pt x="17262" y="18476"/>
                  <a:pt x="17019" y="18476"/>
                </a:cubicBezTo>
                <a:cubicBezTo>
                  <a:pt x="15563" y="18476"/>
                  <a:pt x="15563" y="18476"/>
                  <a:pt x="15563" y="18476"/>
                </a:cubicBezTo>
                <a:cubicBezTo>
                  <a:pt x="15563" y="17019"/>
                  <a:pt x="15563" y="17019"/>
                  <a:pt x="15563" y="17019"/>
                </a:cubicBezTo>
                <a:cubicBezTo>
                  <a:pt x="15563" y="16777"/>
                  <a:pt x="15321" y="16534"/>
                  <a:pt x="15078" y="16534"/>
                </a:cubicBezTo>
                <a:cubicBezTo>
                  <a:pt x="13379" y="16534"/>
                  <a:pt x="13379" y="16534"/>
                  <a:pt x="13379" y="16534"/>
                </a:cubicBezTo>
                <a:cubicBezTo>
                  <a:pt x="10345" y="13500"/>
                  <a:pt x="10345" y="13500"/>
                  <a:pt x="10345" y="13500"/>
                </a:cubicBezTo>
                <a:cubicBezTo>
                  <a:pt x="10224" y="13379"/>
                  <a:pt x="10103" y="13379"/>
                  <a:pt x="9981" y="13379"/>
                </a:cubicBezTo>
                <a:cubicBezTo>
                  <a:pt x="9860" y="13379"/>
                  <a:pt x="9739" y="13379"/>
                  <a:pt x="9617" y="13500"/>
                </a:cubicBezTo>
                <a:cubicBezTo>
                  <a:pt x="8768" y="14350"/>
                  <a:pt x="8768" y="14350"/>
                  <a:pt x="8768" y="14350"/>
                </a:cubicBezTo>
                <a:cubicBezTo>
                  <a:pt x="8404" y="14714"/>
                  <a:pt x="7797" y="14714"/>
                  <a:pt x="7433" y="14350"/>
                </a:cubicBezTo>
                <a:cubicBezTo>
                  <a:pt x="1244" y="8161"/>
                  <a:pt x="1244" y="8161"/>
                  <a:pt x="1244" y="8161"/>
                </a:cubicBezTo>
                <a:cubicBezTo>
                  <a:pt x="880" y="7797"/>
                  <a:pt x="880" y="7190"/>
                  <a:pt x="1244" y="6705"/>
                </a:cubicBezTo>
                <a:cubicBezTo>
                  <a:pt x="6705" y="1244"/>
                  <a:pt x="6705" y="1244"/>
                  <a:pt x="6705" y="1244"/>
                </a:cubicBezTo>
                <a:cubicBezTo>
                  <a:pt x="7190" y="880"/>
                  <a:pt x="7797" y="880"/>
                  <a:pt x="8161" y="1244"/>
                </a:cubicBezTo>
                <a:cubicBezTo>
                  <a:pt x="14350" y="7433"/>
                  <a:pt x="14350" y="7433"/>
                  <a:pt x="14350" y="7433"/>
                </a:cubicBezTo>
                <a:cubicBezTo>
                  <a:pt x="14714" y="7797"/>
                  <a:pt x="14714" y="8404"/>
                  <a:pt x="14350" y="8768"/>
                </a:cubicBezTo>
                <a:cubicBezTo>
                  <a:pt x="13500" y="9617"/>
                  <a:pt x="13500" y="9617"/>
                  <a:pt x="13500" y="9617"/>
                </a:cubicBezTo>
                <a:cubicBezTo>
                  <a:pt x="13379" y="9739"/>
                  <a:pt x="13379" y="9860"/>
                  <a:pt x="13379" y="9981"/>
                </a:cubicBezTo>
                <a:cubicBezTo>
                  <a:pt x="13379" y="10103"/>
                  <a:pt x="13379" y="10224"/>
                  <a:pt x="13500" y="10345"/>
                </a:cubicBezTo>
                <a:cubicBezTo>
                  <a:pt x="20417" y="17262"/>
                  <a:pt x="20417" y="17262"/>
                  <a:pt x="20417" y="17262"/>
                </a:cubicBezTo>
                <a:lnTo>
                  <a:pt x="20417" y="20417"/>
                </a:lnTo>
                <a:close/>
              </a:path>
            </a:pathLst>
          </a:custGeom>
          <a:solidFill>
            <a:srgbClr val="F2F2F5"/>
          </a:solidFill>
          <a:ln w="12700">
            <a:miter lim="400000"/>
          </a:ln>
        </p:spPr>
        <p:txBody>
          <a:bodyPr lIns="45718" tIns="45718" rIns="45718" bIns="45718"/>
          <a:lstStyle/>
          <a:p>
            <a:pPr>
              <a:defRPr>
                <a:latin typeface="Roboto"/>
                <a:ea typeface="Roboto"/>
                <a:cs typeface="Roboto"/>
                <a:sym typeface="Roboto"/>
              </a:defRPr>
            </a:pPr>
          </a:p>
        </p:txBody>
      </p:sp>
      <p:sp>
        <p:nvSpPr>
          <p:cNvPr id="772" name="Shape 772"/>
          <p:cNvSpPr/>
          <p:nvPr/>
        </p:nvSpPr>
        <p:spPr>
          <a:xfrm>
            <a:off x="2022911" y="4055910"/>
            <a:ext cx="534434" cy="534815"/>
          </a:xfrm>
          <a:prstGeom prst="ellipse">
            <a:avLst/>
          </a:prstGeom>
          <a:solidFill>
            <a:schemeClr val="accent1"/>
          </a:solidFill>
          <a:ln w="12700">
            <a:miter lim="400000"/>
          </a:ln>
        </p:spPr>
        <p:txBody>
          <a:bodyPr lIns="45718" tIns="45718" rIns="45718" bIns="45718" anchor="ctr"/>
          <a:lstStyle/>
          <a:p>
            <a:pPr algn="ctr">
              <a:defRPr>
                <a:solidFill>
                  <a:srgbClr val="F2F2F5"/>
                </a:solidFill>
                <a:latin typeface="Roboto"/>
                <a:ea typeface="Roboto"/>
                <a:cs typeface="Roboto"/>
                <a:sym typeface="Roboto"/>
              </a:defRPr>
            </a:pPr>
          </a:p>
        </p:txBody>
      </p:sp>
      <p:sp>
        <p:nvSpPr>
          <p:cNvPr id="773" name="Shape 773"/>
          <p:cNvSpPr/>
          <p:nvPr/>
        </p:nvSpPr>
        <p:spPr>
          <a:xfrm>
            <a:off x="2164159" y="4197261"/>
            <a:ext cx="254465" cy="254645"/>
          </a:xfrm>
          <a:custGeom>
            <a:avLst/>
            <a:gdLst/>
            <a:ahLst/>
            <a:cxnLst>
              <a:cxn ang="0">
                <a:pos x="wd2" y="hd2"/>
              </a:cxn>
              <a:cxn ang="5400000">
                <a:pos x="wd2" y="hd2"/>
              </a:cxn>
              <a:cxn ang="10800000">
                <a:pos x="wd2" y="hd2"/>
              </a:cxn>
              <a:cxn ang="16200000">
                <a:pos x="wd2" y="hd2"/>
              </a:cxn>
            </a:cxnLst>
            <a:rect l="0" t="0" r="r" b="b"/>
            <a:pathLst>
              <a:path w="21388" h="21388" fill="norm" stroke="1" extrusionOk="0">
                <a:moveTo>
                  <a:pt x="6826" y="4885"/>
                </a:moveTo>
                <a:cubicBezTo>
                  <a:pt x="5734" y="4885"/>
                  <a:pt x="4885" y="5734"/>
                  <a:pt x="4885" y="6826"/>
                </a:cubicBezTo>
                <a:cubicBezTo>
                  <a:pt x="4885" y="7918"/>
                  <a:pt x="5734" y="8768"/>
                  <a:pt x="6826" y="8768"/>
                </a:cubicBezTo>
                <a:cubicBezTo>
                  <a:pt x="7918" y="8768"/>
                  <a:pt x="8768" y="7918"/>
                  <a:pt x="8768" y="6826"/>
                </a:cubicBezTo>
                <a:cubicBezTo>
                  <a:pt x="8768" y="5734"/>
                  <a:pt x="7918" y="4885"/>
                  <a:pt x="6826" y="4885"/>
                </a:cubicBezTo>
                <a:moveTo>
                  <a:pt x="6826" y="7797"/>
                </a:moveTo>
                <a:cubicBezTo>
                  <a:pt x="6341" y="7797"/>
                  <a:pt x="5855" y="7312"/>
                  <a:pt x="5855" y="6826"/>
                </a:cubicBezTo>
                <a:cubicBezTo>
                  <a:pt x="5855" y="6341"/>
                  <a:pt x="6341" y="5855"/>
                  <a:pt x="6826" y="5855"/>
                </a:cubicBezTo>
                <a:cubicBezTo>
                  <a:pt x="7312" y="5855"/>
                  <a:pt x="7797" y="6341"/>
                  <a:pt x="7797" y="6826"/>
                </a:cubicBezTo>
                <a:cubicBezTo>
                  <a:pt x="7797" y="7312"/>
                  <a:pt x="7312" y="7797"/>
                  <a:pt x="6826" y="7797"/>
                </a:cubicBezTo>
                <a:moveTo>
                  <a:pt x="21267" y="16655"/>
                </a:moveTo>
                <a:cubicBezTo>
                  <a:pt x="14592" y="9981"/>
                  <a:pt x="14592" y="9981"/>
                  <a:pt x="14592" y="9981"/>
                </a:cubicBezTo>
                <a:cubicBezTo>
                  <a:pt x="14957" y="9496"/>
                  <a:pt x="14957" y="9496"/>
                  <a:pt x="14957" y="9496"/>
                </a:cubicBezTo>
                <a:cubicBezTo>
                  <a:pt x="15806" y="8768"/>
                  <a:pt x="15806" y="7554"/>
                  <a:pt x="14957" y="6705"/>
                </a:cubicBezTo>
                <a:cubicBezTo>
                  <a:pt x="8768" y="637"/>
                  <a:pt x="8768" y="637"/>
                  <a:pt x="8768" y="637"/>
                </a:cubicBezTo>
                <a:cubicBezTo>
                  <a:pt x="8040" y="-212"/>
                  <a:pt x="6826" y="-212"/>
                  <a:pt x="6098" y="637"/>
                </a:cubicBezTo>
                <a:cubicBezTo>
                  <a:pt x="637" y="6098"/>
                  <a:pt x="637" y="6098"/>
                  <a:pt x="637" y="6098"/>
                </a:cubicBezTo>
                <a:cubicBezTo>
                  <a:pt x="-212" y="6826"/>
                  <a:pt x="-212" y="8040"/>
                  <a:pt x="637" y="8768"/>
                </a:cubicBezTo>
                <a:cubicBezTo>
                  <a:pt x="6705" y="14957"/>
                  <a:pt x="6705" y="14957"/>
                  <a:pt x="6705" y="14957"/>
                </a:cubicBezTo>
                <a:cubicBezTo>
                  <a:pt x="7554" y="15806"/>
                  <a:pt x="8768" y="15806"/>
                  <a:pt x="9496" y="14957"/>
                </a:cubicBezTo>
                <a:cubicBezTo>
                  <a:pt x="9981" y="14471"/>
                  <a:pt x="9981" y="14471"/>
                  <a:pt x="9981" y="14471"/>
                </a:cubicBezTo>
                <a:cubicBezTo>
                  <a:pt x="12772" y="17384"/>
                  <a:pt x="12772" y="17384"/>
                  <a:pt x="12772" y="17384"/>
                </a:cubicBezTo>
                <a:cubicBezTo>
                  <a:pt x="12894" y="17505"/>
                  <a:pt x="13015" y="17505"/>
                  <a:pt x="13136" y="17505"/>
                </a:cubicBezTo>
                <a:cubicBezTo>
                  <a:pt x="14592" y="17505"/>
                  <a:pt x="14592" y="17505"/>
                  <a:pt x="14592" y="17505"/>
                </a:cubicBezTo>
                <a:cubicBezTo>
                  <a:pt x="14592" y="18961"/>
                  <a:pt x="14592" y="18961"/>
                  <a:pt x="14592" y="18961"/>
                </a:cubicBezTo>
                <a:cubicBezTo>
                  <a:pt x="14592" y="19204"/>
                  <a:pt x="14835" y="19446"/>
                  <a:pt x="15078" y="19446"/>
                </a:cubicBezTo>
                <a:cubicBezTo>
                  <a:pt x="16534" y="19446"/>
                  <a:pt x="16534" y="19446"/>
                  <a:pt x="16534" y="19446"/>
                </a:cubicBezTo>
                <a:cubicBezTo>
                  <a:pt x="16534" y="20903"/>
                  <a:pt x="16534" y="20903"/>
                  <a:pt x="16534" y="20903"/>
                </a:cubicBezTo>
                <a:cubicBezTo>
                  <a:pt x="16534" y="21145"/>
                  <a:pt x="16777" y="21388"/>
                  <a:pt x="17019" y="21388"/>
                </a:cubicBezTo>
                <a:cubicBezTo>
                  <a:pt x="20903" y="21388"/>
                  <a:pt x="20903" y="21388"/>
                  <a:pt x="20903" y="21388"/>
                </a:cubicBezTo>
                <a:cubicBezTo>
                  <a:pt x="21145" y="21388"/>
                  <a:pt x="21388" y="21145"/>
                  <a:pt x="21388" y="20903"/>
                </a:cubicBezTo>
                <a:cubicBezTo>
                  <a:pt x="21388" y="17019"/>
                  <a:pt x="21388" y="17019"/>
                  <a:pt x="21388" y="17019"/>
                </a:cubicBezTo>
                <a:cubicBezTo>
                  <a:pt x="21388" y="16898"/>
                  <a:pt x="21388" y="16777"/>
                  <a:pt x="21267" y="16655"/>
                </a:cubicBezTo>
                <a:moveTo>
                  <a:pt x="20417" y="20417"/>
                </a:moveTo>
                <a:cubicBezTo>
                  <a:pt x="17505" y="20417"/>
                  <a:pt x="17505" y="20417"/>
                  <a:pt x="17505" y="20417"/>
                </a:cubicBezTo>
                <a:cubicBezTo>
                  <a:pt x="17505" y="18961"/>
                  <a:pt x="17505" y="18961"/>
                  <a:pt x="17505" y="18961"/>
                </a:cubicBezTo>
                <a:cubicBezTo>
                  <a:pt x="17505" y="18718"/>
                  <a:pt x="17262" y="18476"/>
                  <a:pt x="17019" y="18476"/>
                </a:cubicBezTo>
                <a:cubicBezTo>
                  <a:pt x="15563" y="18476"/>
                  <a:pt x="15563" y="18476"/>
                  <a:pt x="15563" y="18476"/>
                </a:cubicBezTo>
                <a:cubicBezTo>
                  <a:pt x="15563" y="17019"/>
                  <a:pt x="15563" y="17019"/>
                  <a:pt x="15563" y="17019"/>
                </a:cubicBezTo>
                <a:cubicBezTo>
                  <a:pt x="15563" y="16777"/>
                  <a:pt x="15321" y="16534"/>
                  <a:pt x="15078" y="16534"/>
                </a:cubicBezTo>
                <a:cubicBezTo>
                  <a:pt x="13379" y="16534"/>
                  <a:pt x="13379" y="16534"/>
                  <a:pt x="13379" y="16534"/>
                </a:cubicBezTo>
                <a:cubicBezTo>
                  <a:pt x="10345" y="13500"/>
                  <a:pt x="10345" y="13500"/>
                  <a:pt x="10345" y="13500"/>
                </a:cubicBezTo>
                <a:cubicBezTo>
                  <a:pt x="10224" y="13379"/>
                  <a:pt x="10103" y="13379"/>
                  <a:pt x="9981" y="13379"/>
                </a:cubicBezTo>
                <a:cubicBezTo>
                  <a:pt x="9860" y="13379"/>
                  <a:pt x="9739" y="13379"/>
                  <a:pt x="9617" y="13500"/>
                </a:cubicBezTo>
                <a:cubicBezTo>
                  <a:pt x="8768" y="14350"/>
                  <a:pt x="8768" y="14350"/>
                  <a:pt x="8768" y="14350"/>
                </a:cubicBezTo>
                <a:cubicBezTo>
                  <a:pt x="8404" y="14714"/>
                  <a:pt x="7797" y="14714"/>
                  <a:pt x="7433" y="14350"/>
                </a:cubicBezTo>
                <a:cubicBezTo>
                  <a:pt x="1244" y="8161"/>
                  <a:pt x="1244" y="8161"/>
                  <a:pt x="1244" y="8161"/>
                </a:cubicBezTo>
                <a:cubicBezTo>
                  <a:pt x="880" y="7797"/>
                  <a:pt x="880" y="7190"/>
                  <a:pt x="1244" y="6705"/>
                </a:cubicBezTo>
                <a:cubicBezTo>
                  <a:pt x="6705" y="1244"/>
                  <a:pt x="6705" y="1244"/>
                  <a:pt x="6705" y="1244"/>
                </a:cubicBezTo>
                <a:cubicBezTo>
                  <a:pt x="7190" y="880"/>
                  <a:pt x="7797" y="880"/>
                  <a:pt x="8161" y="1244"/>
                </a:cubicBezTo>
                <a:cubicBezTo>
                  <a:pt x="14350" y="7433"/>
                  <a:pt x="14350" y="7433"/>
                  <a:pt x="14350" y="7433"/>
                </a:cubicBezTo>
                <a:cubicBezTo>
                  <a:pt x="14714" y="7797"/>
                  <a:pt x="14714" y="8404"/>
                  <a:pt x="14350" y="8768"/>
                </a:cubicBezTo>
                <a:cubicBezTo>
                  <a:pt x="13500" y="9617"/>
                  <a:pt x="13500" y="9617"/>
                  <a:pt x="13500" y="9617"/>
                </a:cubicBezTo>
                <a:cubicBezTo>
                  <a:pt x="13379" y="9739"/>
                  <a:pt x="13379" y="9860"/>
                  <a:pt x="13379" y="9981"/>
                </a:cubicBezTo>
                <a:cubicBezTo>
                  <a:pt x="13379" y="10103"/>
                  <a:pt x="13379" y="10224"/>
                  <a:pt x="13500" y="10345"/>
                </a:cubicBezTo>
                <a:cubicBezTo>
                  <a:pt x="20417" y="17262"/>
                  <a:pt x="20417" y="17262"/>
                  <a:pt x="20417" y="17262"/>
                </a:cubicBezTo>
                <a:lnTo>
                  <a:pt x="20417" y="20417"/>
                </a:lnTo>
                <a:close/>
              </a:path>
            </a:pathLst>
          </a:custGeom>
          <a:solidFill>
            <a:srgbClr val="F2F2F5"/>
          </a:solidFill>
          <a:ln w="12700">
            <a:miter lim="400000"/>
          </a:ln>
        </p:spPr>
        <p:txBody>
          <a:bodyPr lIns="45718" tIns="45718" rIns="45718" bIns="45718"/>
          <a:lstStyle/>
          <a:p>
            <a:pPr>
              <a:defRPr>
                <a:latin typeface="Roboto"/>
                <a:ea typeface="Roboto"/>
                <a:cs typeface="Roboto"/>
                <a:sym typeface="Roboto"/>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flip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7" name="Shape 777"/>
          <p:cNvSpPr/>
          <p:nvPr/>
        </p:nvSpPr>
        <p:spPr>
          <a:xfrm>
            <a:off x="2220117" y="2703510"/>
            <a:ext cx="6324603" cy="586829"/>
          </a:xfrm>
          <a:prstGeom prst="rect">
            <a:avLst/>
          </a:prstGeom>
          <a:ln w="12700">
            <a:miter lim="400000"/>
          </a:ln>
          <a:extLst>
            <a:ext uri="{C572A759-6A51-4108-AA02-DFA0A04FC94B}">
              <ma14:wrappingTextBoxFlag xmlns:ma14="http://schemas.microsoft.com/office/mac/drawingml/2011/main" val="1"/>
            </a:ext>
          </a:extLst>
        </p:spPr>
        <p:txBody>
          <a:bodyPr lIns="26714" tIns="26714" rIns="26714" bIns="26714">
            <a:spAutoFit/>
          </a:bodyPr>
          <a:lstStyle>
            <a:lvl1pPr algn="ctr">
              <a:defRPr b="1" sz="3500">
                <a:solidFill>
                  <a:schemeClr val="accent1"/>
                </a:solidFill>
                <a:latin typeface="Roboto"/>
                <a:ea typeface="Roboto"/>
                <a:cs typeface="Roboto"/>
                <a:sym typeface="Roboto"/>
              </a:defRPr>
            </a:lvl1pPr>
          </a:lstStyle>
          <a:p>
            <a:pPr/>
            <a:r>
              <a:t>Q&amp;A</a:t>
            </a:r>
          </a:p>
        </p:txBody>
      </p:sp>
      <p:grpSp>
        <p:nvGrpSpPr>
          <p:cNvPr id="780" name="Group 780"/>
          <p:cNvGrpSpPr/>
          <p:nvPr/>
        </p:nvGrpSpPr>
        <p:grpSpPr>
          <a:xfrm>
            <a:off x="2296316" y="2607203"/>
            <a:ext cx="400826" cy="401112"/>
            <a:chOff x="0" y="-1"/>
            <a:chExt cx="400825" cy="401111"/>
          </a:xfrm>
        </p:grpSpPr>
        <p:sp>
          <p:nvSpPr>
            <p:cNvPr id="778" name="Shape 778"/>
            <p:cNvSpPr/>
            <p:nvPr/>
          </p:nvSpPr>
          <p:spPr>
            <a:xfrm flipV="1">
              <a:off x="1269" y="-2"/>
              <a:ext cx="2" cy="40111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779" name="Shape 779"/>
            <p:cNvSpPr/>
            <p:nvPr/>
          </p:nvSpPr>
          <p:spPr>
            <a:xfrm>
              <a:off x="-1" y="-1"/>
              <a:ext cx="400826" cy="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grpSp>
        <p:nvGrpSpPr>
          <p:cNvPr id="783" name="Group 783"/>
          <p:cNvGrpSpPr/>
          <p:nvPr/>
        </p:nvGrpSpPr>
        <p:grpSpPr>
          <a:xfrm>
            <a:off x="8067695" y="3008313"/>
            <a:ext cx="400826" cy="402380"/>
            <a:chOff x="0" y="0"/>
            <a:chExt cx="400825" cy="402379"/>
          </a:xfrm>
        </p:grpSpPr>
        <p:sp>
          <p:nvSpPr>
            <p:cNvPr id="781" name="Shape 781"/>
            <p:cNvSpPr/>
            <p:nvPr/>
          </p:nvSpPr>
          <p:spPr>
            <a:xfrm flipH="1">
              <a:off x="400823" y="-1"/>
              <a:ext cx="3" cy="401112"/>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782" name="Shape 782"/>
            <p:cNvSpPr/>
            <p:nvPr/>
          </p:nvSpPr>
          <p:spPr>
            <a:xfrm flipH="1" flipV="1">
              <a:off x="-1" y="402378"/>
              <a:ext cx="400827" cy="1"/>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spTree>
  </p:cSld>
  <p:clrMapOvr>
    <a:masterClrMapping/>
  </p:clrMapOvr>
  <mc:AlternateContent xmlns:mc="http://schemas.openxmlformats.org/markup-compatibility/2006">
    <mc:Choice xmlns:p14="http://schemas.microsoft.com/office/powerpoint/2010/main" Requires="p14">
      <p:transition spd="slow" advClick="1" p14:dur="1200">
        <p14:flip dir="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7" name="Shape 787"/>
          <p:cNvSpPr/>
          <p:nvPr/>
        </p:nvSpPr>
        <p:spPr>
          <a:xfrm>
            <a:off x="2220117" y="2703510"/>
            <a:ext cx="6324603" cy="586829"/>
          </a:xfrm>
          <a:prstGeom prst="rect">
            <a:avLst/>
          </a:prstGeom>
          <a:ln w="12700">
            <a:miter lim="400000"/>
          </a:ln>
          <a:extLst>
            <a:ext uri="{C572A759-6A51-4108-AA02-DFA0A04FC94B}">
              <ma14:wrappingTextBoxFlag xmlns:ma14="http://schemas.microsoft.com/office/mac/drawingml/2011/main" val="1"/>
            </a:ext>
          </a:extLst>
        </p:spPr>
        <p:txBody>
          <a:bodyPr lIns="26714" tIns="26714" rIns="26714" bIns="26714">
            <a:spAutoFit/>
          </a:bodyPr>
          <a:lstStyle>
            <a:lvl1pPr algn="ctr">
              <a:defRPr b="1" sz="3500">
                <a:solidFill>
                  <a:schemeClr val="accent1"/>
                </a:solidFill>
                <a:latin typeface="Roboto"/>
                <a:ea typeface="Roboto"/>
                <a:cs typeface="Roboto"/>
                <a:sym typeface="Roboto"/>
              </a:defRPr>
            </a:lvl1pPr>
          </a:lstStyle>
          <a:p>
            <a:pPr/>
            <a:r>
              <a:t>BREAK</a:t>
            </a:r>
          </a:p>
        </p:txBody>
      </p:sp>
      <p:grpSp>
        <p:nvGrpSpPr>
          <p:cNvPr id="790" name="Group 790"/>
          <p:cNvGrpSpPr/>
          <p:nvPr/>
        </p:nvGrpSpPr>
        <p:grpSpPr>
          <a:xfrm>
            <a:off x="2296316" y="2607203"/>
            <a:ext cx="400826" cy="401112"/>
            <a:chOff x="0" y="-1"/>
            <a:chExt cx="400825" cy="401111"/>
          </a:xfrm>
        </p:grpSpPr>
        <p:sp>
          <p:nvSpPr>
            <p:cNvPr id="788" name="Shape 788"/>
            <p:cNvSpPr/>
            <p:nvPr/>
          </p:nvSpPr>
          <p:spPr>
            <a:xfrm flipV="1">
              <a:off x="1269" y="-2"/>
              <a:ext cx="2" cy="40111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789" name="Shape 789"/>
            <p:cNvSpPr/>
            <p:nvPr/>
          </p:nvSpPr>
          <p:spPr>
            <a:xfrm>
              <a:off x="-1" y="-1"/>
              <a:ext cx="400826" cy="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grpSp>
        <p:nvGrpSpPr>
          <p:cNvPr id="793" name="Group 793"/>
          <p:cNvGrpSpPr/>
          <p:nvPr/>
        </p:nvGrpSpPr>
        <p:grpSpPr>
          <a:xfrm>
            <a:off x="8067695" y="3008313"/>
            <a:ext cx="400826" cy="402380"/>
            <a:chOff x="0" y="0"/>
            <a:chExt cx="400825" cy="402379"/>
          </a:xfrm>
        </p:grpSpPr>
        <p:sp>
          <p:nvSpPr>
            <p:cNvPr id="791" name="Shape 791"/>
            <p:cNvSpPr/>
            <p:nvPr/>
          </p:nvSpPr>
          <p:spPr>
            <a:xfrm flipH="1">
              <a:off x="400823" y="-1"/>
              <a:ext cx="3" cy="401112"/>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792" name="Shape 792"/>
            <p:cNvSpPr/>
            <p:nvPr/>
          </p:nvSpPr>
          <p:spPr>
            <a:xfrm flipH="1" flipV="1">
              <a:off x="-1" y="402378"/>
              <a:ext cx="400827" cy="1"/>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spTree>
  </p:cSld>
  <p:clrMapOvr>
    <a:masterClrMapping/>
  </p:clrMapOvr>
  <mc:AlternateContent xmlns:mc="http://schemas.openxmlformats.org/markup-compatibility/2006">
    <mc:Choice xmlns:p14="http://schemas.microsoft.com/office/powerpoint/2010/main" Requires="p14">
      <p:transition spd="slow" advClick="1" p14:dur="1200">
        <p14:flip dir="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5" name="Shape 795"/>
          <p:cNvSpPr/>
          <p:nvPr/>
        </p:nvSpPr>
        <p:spPr>
          <a:xfrm>
            <a:off x="2220117" y="2703510"/>
            <a:ext cx="6324603" cy="586829"/>
          </a:xfrm>
          <a:prstGeom prst="rect">
            <a:avLst/>
          </a:prstGeom>
          <a:ln w="12700">
            <a:miter lim="400000"/>
          </a:ln>
          <a:extLst>
            <a:ext uri="{C572A759-6A51-4108-AA02-DFA0A04FC94B}">
              <ma14:wrappingTextBoxFlag xmlns:ma14="http://schemas.microsoft.com/office/mac/drawingml/2011/main" val="1"/>
            </a:ext>
          </a:extLst>
        </p:spPr>
        <p:txBody>
          <a:bodyPr lIns="26714" tIns="26714" rIns="26714" bIns="26714">
            <a:spAutoFit/>
          </a:bodyPr>
          <a:lstStyle>
            <a:lvl1pPr algn="ctr">
              <a:defRPr b="1" sz="3500">
                <a:solidFill>
                  <a:schemeClr val="accent1"/>
                </a:solidFill>
                <a:latin typeface="Roboto"/>
                <a:ea typeface="Roboto"/>
                <a:cs typeface="Roboto"/>
                <a:sym typeface="Roboto"/>
              </a:defRPr>
            </a:lvl1pPr>
          </a:lstStyle>
          <a:p>
            <a:pPr/>
            <a:r>
              <a:t>DAO Workshop</a:t>
            </a:r>
          </a:p>
        </p:txBody>
      </p:sp>
      <p:grpSp>
        <p:nvGrpSpPr>
          <p:cNvPr id="798" name="Group 798"/>
          <p:cNvGrpSpPr/>
          <p:nvPr/>
        </p:nvGrpSpPr>
        <p:grpSpPr>
          <a:xfrm>
            <a:off x="2296316" y="2607203"/>
            <a:ext cx="400826" cy="401112"/>
            <a:chOff x="0" y="-1"/>
            <a:chExt cx="400825" cy="401111"/>
          </a:xfrm>
        </p:grpSpPr>
        <p:sp>
          <p:nvSpPr>
            <p:cNvPr id="796" name="Shape 796"/>
            <p:cNvSpPr/>
            <p:nvPr/>
          </p:nvSpPr>
          <p:spPr>
            <a:xfrm flipV="1">
              <a:off x="1269" y="-2"/>
              <a:ext cx="2" cy="40111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797" name="Shape 797"/>
            <p:cNvSpPr/>
            <p:nvPr/>
          </p:nvSpPr>
          <p:spPr>
            <a:xfrm>
              <a:off x="-1" y="-1"/>
              <a:ext cx="400826" cy="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grpSp>
        <p:nvGrpSpPr>
          <p:cNvPr id="801" name="Group 801"/>
          <p:cNvGrpSpPr/>
          <p:nvPr/>
        </p:nvGrpSpPr>
        <p:grpSpPr>
          <a:xfrm>
            <a:off x="8067695" y="3008313"/>
            <a:ext cx="400826" cy="402380"/>
            <a:chOff x="0" y="0"/>
            <a:chExt cx="400825" cy="402379"/>
          </a:xfrm>
        </p:grpSpPr>
        <p:sp>
          <p:nvSpPr>
            <p:cNvPr id="799" name="Shape 799"/>
            <p:cNvSpPr/>
            <p:nvPr/>
          </p:nvSpPr>
          <p:spPr>
            <a:xfrm flipH="1">
              <a:off x="400823" y="-1"/>
              <a:ext cx="3" cy="401112"/>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800" name="Shape 800"/>
            <p:cNvSpPr/>
            <p:nvPr/>
          </p:nvSpPr>
          <p:spPr>
            <a:xfrm flipH="1" flipV="1">
              <a:off x="-1" y="402378"/>
              <a:ext cx="400827" cy="1"/>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spTree>
  </p:cSld>
  <p:clrMapOvr>
    <a:masterClrMapping/>
  </p:clrMapOvr>
  <mc:AlternateContent xmlns:mc="http://schemas.openxmlformats.org/markup-compatibility/2006">
    <mc:Choice xmlns:p14="http://schemas.microsoft.com/office/powerpoint/2010/main" Requires="p14">
      <p:transition spd="slow" advClick="1" p14:dur="1200">
        <p14:flip dir="l"/>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5" name="Shape 805"/>
          <p:cNvSpPr/>
          <p:nvPr/>
        </p:nvSpPr>
        <p:spPr>
          <a:xfrm>
            <a:off x="2220117" y="2703510"/>
            <a:ext cx="6324603" cy="586829"/>
          </a:xfrm>
          <a:prstGeom prst="rect">
            <a:avLst/>
          </a:prstGeom>
          <a:ln w="12700">
            <a:miter lim="400000"/>
          </a:ln>
          <a:extLst>
            <a:ext uri="{C572A759-6A51-4108-AA02-DFA0A04FC94B}">
              <ma14:wrappingTextBoxFlag xmlns:ma14="http://schemas.microsoft.com/office/mac/drawingml/2011/main" val="1"/>
            </a:ext>
          </a:extLst>
        </p:spPr>
        <p:txBody>
          <a:bodyPr lIns="26714" tIns="26714" rIns="26714" bIns="26714">
            <a:spAutoFit/>
          </a:bodyPr>
          <a:lstStyle>
            <a:lvl1pPr algn="ctr">
              <a:defRPr b="1" sz="3500">
                <a:solidFill>
                  <a:schemeClr val="accent1"/>
                </a:solidFill>
                <a:latin typeface="Roboto"/>
                <a:ea typeface="Roboto"/>
                <a:cs typeface="Roboto"/>
                <a:sym typeface="Roboto"/>
              </a:defRPr>
            </a:lvl1pPr>
          </a:lstStyle>
          <a:p>
            <a:pPr/>
            <a:r>
              <a:t>Ethereum Mist setup</a:t>
            </a:r>
          </a:p>
        </p:txBody>
      </p:sp>
      <p:grpSp>
        <p:nvGrpSpPr>
          <p:cNvPr id="808" name="Group 808"/>
          <p:cNvGrpSpPr/>
          <p:nvPr/>
        </p:nvGrpSpPr>
        <p:grpSpPr>
          <a:xfrm>
            <a:off x="2296316" y="2607203"/>
            <a:ext cx="400826" cy="401112"/>
            <a:chOff x="0" y="-1"/>
            <a:chExt cx="400825" cy="401111"/>
          </a:xfrm>
        </p:grpSpPr>
        <p:sp>
          <p:nvSpPr>
            <p:cNvPr id="806" name="Shape 806"/>
            <p:cNvSpPr/>
            <p:nvPr/>
          </p:nvSpPr>
          <p:spPr>
            <a:xfrm flipV="1">
              <a:off x="1269" y="-2"/>
              <a:ext cx="2" cy="40111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807" name="Shape 807"/>
            <p:cNvSpPr/>
            <p:nvPr/>
          </p:nvSpPr>
          <p:spPr>
            <a:xfrm>
              <a:off x="-1" y="-1"/>
              <a:ext cx="400826" cy="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grpSp>
        <p:nvGrpSpPr>
          <p:cNvPr id="811" name="Group 811"/>
          <p:cNvGrpSpPr/>
          <p:nvPr/>
        </p:nvGrpSpPr>
        <p:grpSpPr>
          <a:xfrm>
            <a:off x="8067695" y="3008313"/>
            <a:ext cx="400826" cy="402380"/>
            <a:chOff x="0" y="0"/>
            <a:chExt cx="400825" cy="402379"/>
          </a:xfrm>
        </p:grpSpPr>
        <p:sp>
          <p:nvSpPr>
            <p:cNvPr id="809" name="Shape 809"/>
            <p:cNvSpPr/>
            <p:nvPr/>
          </p:nvSpPr>
          <p:spPr>
            <a:xfrm flipH="1">
              <a:off x="400823" y="-1"/>
              <a:ext cx="3" cy="401112"/>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810" name="Shape 810"/>
            <p:cNvSpPr/>
            <p:nvPr/>
          </p:nvSpPr>
          <p:spPr>
            <a:xfrm flipH="1" flipV="1">
              <a:off x="-1" y="402378"/>
              <a:ext cx="400827" cy="1"/>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spTree>
  </p:cSld>
  <p:clrMapOvr>
    <a:masterClrMapping/>
  </p:clrMapOvr>
  <mc:AlternateContent xmlns:mc="http://schemas.openxmlformats.org/markup-compatibility/2006">
    <mc:Choice xmlns:p14="http://schemas.microsoft.com/office/powerpoint/2010/main" Requires="p14">
      <p:transition spd="slow" advClick="1" p14:dur="1200">
        <p14:flip dir="l"/>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5" name="Shape 815"/>
          <p:cNvSpPr/>
          <p:nvPr/>
        </p:nvSpPr>
        <p:spPr>
          <a:xfrm>
            <a:off x="1762918" y="2703510"/>
            <a:ext cx="7239001" cy="586829"/>
          </a:xfrm>
          <a:prstGeom prst="rect">
            <a:avLst/>
          </a:prstGeom>
          <a:ln w="12700">
            <a:miter lim="400000"/>
          </a:ln>
          <a:extLst>
            <a:ext uri="{C572A759-6A51-4108-AA02-DFA0A04FC94B}">
              <ma14:wrappingTextBoxFlag xmlns:ma14="http://schemas.microsoft.com/office/mac/drawingml/2011/main" val="1"/>
            </a:ext>
          </a:extLst>
        </p:spPr>
        <p:txBody>
          <a:bodyPr lIns="26714" tIns="26714" rIns="26714" bIns="26714">
            <a:spAutoFit/>
          </a:bodyPr>
          <a:lstStyle>
            <a:lvl1pPr algn="ctr">
              <a:defRPr b="1" sz="3500">
                <a:solidFill>
                  <a:schemeClr val="accent1"/>
                </a:solidFill>
                <a:latin typeface="Roboto"/>
                <a:ea typeface="Roboto"/>
                <a:cs typeface="Roboto"/>
                <a:sym typeface="Roboto"/>
              </a:defRPr>
            </a:lvl1pPr>
          </a:lstStyle>
          <a:p>
            <a:pPr/>
            <a:r>
              <a:t>Join the DAO</a:t>
            </a:r>
          </a:p>
        </p:txBody>
      </p:sp>
      <p:grpSp>
        <p:nvGrpSpPr>
          <p:cNvPr id="818" name="Group 818"/>
          <p:cNvGrpSpPr/>
          <p:nvPr/>
        </p:nvGrpSpPr>
        <p:grpSpPr>
          <a:xfrm>
            <a:off x="1666893" y="2607203"/>
            <a:ext cx="400826" cy="401112"/>
            <a:chOff x="0" y="-1"/>
            <a:chExt cx="400825" cy="401111"/>
          </a:xfrm>
        </p:grpSpPr>
        <p:sp>
          <p:nvSpPr>
            <p:cNvPr id="816" name="Shape 816"/>
            <p:cNvSpPr/>
            <p:nvPr/>
          </p:nvSpPr>
          <p:spPr>
            <a:xfrm flipV="1">
              <a:off x="1269" y="-2"/>
              <a:ext cx="2" cy="40111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817" name="Shape 817"/>
            <p:cNvSpPr/>
            <p:nvPr/>
          </p:nvSpPr>
          <p:spPr>
            <a:xfrm>
              <a:off x="-1" y="-1"/>
              <a:ext cx="400826" cy="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grpSp>
        <p:nvGrpSpPr>
          <p:cNvPr id="821" name="Group 821"/>
          <p:cNvGrpSpPr/>
          <p:nvPr/>
        </p:nvGrpSpPr>
        <p:grpSpPr>
          <a:xfrm>
            <a:off x="8677295" y="3008313"/>
            <a:ext cx="400826" cy="402380"/>
            <a:chOff x="0" y="0"/>
            <a:chExt cx="400825" cy="402379"/>
          </a:xfrm>
        </p:grpSpPr>
        <p:sp>
          <p:nvSpPr>
            <p:cNvPr id="819" name="Shape 819"/>
            <p:cNvSpPr/>
            <p:nvPr/>
          </p:nvSpPr>
          <p:spPr>
            <a:xfrm flipH="1">
              <a:off x="400823" y="-1"/>
              <a:ext cx="3" cy="401112"/>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820" name="Shape 820"/>
            <p:cNvSpPr/>
            <p:nvPr/>
          </p:nvSpPr>
          <p:spPr>
            <a:xfrm flipH="1" flipV="1">
              <a:off x="-1" y="402378"/>
              <a:ext cx="400827" cy="1"/>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spTree>
  </p:cSld>
  <p:clrMapOvr>
    <a:masterClrMapping/>
  </p:clrMapOvr>
  <mc:AlternateContent xmlns:mc="http://schemas.openxmlformats.org/markup-compatibility/2006">
    <mc:Choice xmlns:p14="http://schemas.microsoft.com/office/powerpoint/2010/main" Requires="p14">
      <p:transition spd="slow" advClick="1" p14:dur="1200">
        <p14:flip dir="l"/>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5" name="Shape 825"/>
          <p:cNvSpPr/>
          <p:nvPr/>
        </p:nvSpPr>
        <p:spPr>
          <a:xfrm>
            <a:off x="2987819" y="2703510"/>
            <a:ext cx="5023502" cy="586829"/>
          </a:xfrm>
          <a:prstGeom prst="rect">
            <a:avLst/>
          </a:prstGeom>
          <a:ln w="12700">
            <a:miter lim="400000"/>
          </a:ln>
          <a:extLst>
            <a:ext uri="{C572A759-6A51-4108-AA02-DFA0A04FC94B}">
              <ma14:wrappingTextBoxFlag xmlns:ma14="http://schemas.microsoft.com/office/mac/drawingml/2011/main" val="1"/>
            </a:ext>
          </a:extLst>
        </p:spPr>
        <p:txBody>
          <a:bodyPr lIns="26714" tIns="26714" rIns="26714" bIns="26714">
            <a:spAutoFit/>
          </a:bodyPr>
          <a:lstStyle>
            <a:lvl1pPr algn="ctr">
              <a:defRPr b="1" sz="3500">
                <a:solidFill>
                  <a:schemeClr val="accent1"/>
                </a:solidFill>
                <a:latin typeface="Roboto"/>
                <a:ea typeface="Roboto"/>
                <a:cs typeface="Roboto"/>
                <a:sym typeface="Roboto"/>
              </a:defRPr>
            </a:lvl1pPr>
          </a:lstStyle>
          <a:p>
            <a:pPr/>
            <a:r>
              <a:t>Prepare your proposal</a:t>
            </a:r>
          </a:p>
        </p:txBody>
      </p:sp>
      <p:grpSp>
        <p:nvGrpSpPr>
          <p:cNvPr id="828" name="Group 828"/>
          <p:cNvGrpSpPr/>
          <p:nvPr/>
        </p:nvGrpSpPr>
        <p:grpSpPr>
          <a:xfrm>
            <a:off x="2970686" y="2607203"/>
            <a:ext cx="403589" cy="401112"/>
            <a:chOff x="1269" y="-1"/>
            <a:chExt cx="403587" cy="401111"/>
          </a:xfrm>
        </p:grpSpPr>
        <p:sp>
          <p:nvSpPr>
            <p:cNvPr id="826" name="Shape 826"/>
            <p:cNvSpPr/>
            <p:nvPr/>
          </p:nvSpPr>
          <p:spPr>
            <a:xfrm flipV="1">
              <a:off x="1269" y="-2"/>
              <a:ext cx="2" cy="40111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827" name="Shape 827"/>
            <p:cNvSpPr/>
            <p:nvPr/>
          </p:nvSpPr>
          <p:spPr>
            <a:xfrm>
              <a:off x="4031" y="-1"/>
              <a:ext cx="400826" cy="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grpSp>
        <p:nvGrpSpPr>
          <p:cNvPr id="831" name="Group 831"/>
          <p:cNvGrpSpPr/>
          <p:nvPr/>
        </p:nvGrpSpPr>
        <p:grpSpPr>
          <a:xfrm>
            <a:off x="7686695" y="3008313"/>
            <a:ext cx="400826" cy="402380"/>
            <a:chOff x="0" y="0"/>
            <a:chExt cx="400825" cy="402379"/>
          </a:xfrm>
        </p:grpSpPr>
        <p:sp>
          <p:nvSpPr>
            <p:cNvPr id="829" name="Shape 829"/>
            <p:cNvSpPr/>
            <p:nvPr/>
          </p:nvSpPr>
          <p:spPr>
            <a:xfrm flipH="1">
              <a:off x="400823" y="-1"/>
              <a:ext cx="3" cy="401112"/>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830" name="Shape 830"/>
            <p:cNvSpPr/>
            <p:nvPr/>
          </p:nvSpPr>
          <p:spPr>
            <a:xfrm flipH="1" flipV="1">
              <a:off x="-1" y="402378"/>
              <a:ext cx="400827" cy="1"/>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spTree>
  </p:cSld>
  <p:clrMapOvr>
    <a:masterClrMapping/>
  </p:clrMapOvr>
  <mc:AlternateContent xmlns:mc="http://schemas.openxmlformats.org/markup-compatibility/2006">
    <mc:Choice xmlns:p14="http://schemas.microsoft.com/office/powerpoint/2010/main" Requires="p14">
      <p:transition spd="slow" advClick="1" p14:dur="1200">
        <p14:flip dir="l"/>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5" name="Shape 835"/>
          <p:cNvSpPr/>
          <p:nvPr>
            <p:ph type="title"/>
          </p:nvPr>
        </p:nvSpPr>
        <p:spPr>
          <a:xfrm>
            <a:off x="512163" y="341310"/>
            <a:ext cx="3184326" cy="783052"/>
          </a:xfrm>
          <a:prstGeom prst="rect">
            <a:avLst/>
          </a:prstGeom>
        </p:spPr>
        <p:txBody>
          <a:bodyPr/>
          <a:lstStyle/>
          <a:p>
            <a:pPr defTabSz="777748">
              <a:defRPr sz="2500"/>
            </a:pPr>
            <a:r>
              <a:t>DAO Proposal</a:t>
            </a:r>
            <a:br/>
            <a:r>
              <a:rPr>
                <a:solidFill>
                  <a:schemeClr val="accent1"/>
                </a:solidFill>
              </a:rPr>
              <a:t>steps</a:t>
            </a:r>
          </a:p>
        </p:txBody>
      </p:sp>
      <p:sp>
        <p:nvSpPr>
          <p:cNvPr id="836" name="Shape 836"/>
          <p:cNvSpPr/>
          <p:nvPr>
            <p:ph type="sldNum" sz="quarter" idx="4294967295"/>
          </p:nvPr>
        </p:nvSpPr>
        <p:spPr>
          <a:xfrm>
            <a:off x="9886990" y="5306402"/>
            <a:ext cx="292173" cy="294753"/>
          </a:xfrm>
          <a:prstGeom prst="rect">
            <a:avLst/>
          </a:prstGeom>
          <a:extLst>
            <a:ext uri="{C572A759-6A51-4108-AA02-DFA0A04FC94B}">
              <ma14:wrappingTextBoxFlag xmlns:ma14="http://schemas.microsoft.com/office/mac/drawingml/2011/main" val="1"/>
            </a:ext>
          </a:extLst>
        </p:spPr>
        <p:txBody>
          <a:bodyPr lIns="26726" tIns="26726" rIns="26726" bIns="26726" anchor="t"/>
          <a:lstStyle>
            <a:lvl1pPr algn="l">
              <a:defRPr b="1" sz="1600">
                <a:solidFill>
                  <a:schemeClr val="accent2"/>
                </a:solidFill>
              </a:defRPr>
            </a:lvl1pPr>
          </a:lstStyle>
          <a:p>
            <a:pPr/>
            <a:fld id="{86CB4B4D-7CA3-9044-876B-883B54F8677D}" type="slidenum"/>
          </a:p>
        </p:txBody>
      </p:sp>
      <p:sp>
        <p:nvSpPr>
          <p:cNvPr id="837" name="Shape 837"/>
          <p:cNvSpPr/>
          <p:nvPr/>
        </p:nvSpPr>
        <p:spPr>
          <a:xfrm>
            <a:off x="1762918" y="1865310"/>
            <a:ext cx="8305801" cy="1996555"/>
          </a:xfrm>
          <a:prstGeom prst="rect">
            <a:avLst/>
          </a:prstGeom>
          <a:ln w="12700">
            <a:miter lim="400000"/>
          </a:ln>
          <a:extLst>
            <a:ext uri="{C572A759-6A51-4108-AA02-DFA0A04FC94B}">
              <ma14:wrappingTextBoxFlag xmlns:ma14="http://schemas.microsoft.com/office/mac/drawingml/2011/main" val="1"/>
            </a:ext>
          </a:extLst>
        </p:spPr>
        <p:txBody>
          <a:bodyPr lIns="26726" tIns="26726" rIns="26726" bIns="26726">
            <a:spAutoFit/>
          </a:bodyPr>
          <a:lstStyle/>
          <a:p>
            <a:pPr indent="228600">
              <a:lnSpc>
                <a:spcPct val="200000"/>
              </a:lnSpc>
              <a:defRPr sz="1400">
                <a:solidFill>
                  <a:srgbClr val="858591"/>
                </a:solidFill>
                <a:latin typeface="Roboto"/>
                <a:ea typeface="Roboto"/>
                <a:cs typeface="Roboto"/>
                <a:sym typeface="Roboto"/>
              </a:defRPr>
            </a:pPr>
            <a:r>
              <a:t>What do you actually propose?</a:t>
            </a:r>
          </a:p>
          <a:p>
            <a:pPr indent="228600">
              <a:lnSpc>
                <a:spcPct val="200000"/>
              </a:lnSpc>
              <a:defRPr sz="1400">
                <a:solidFill>
                  <a:srgbClr val="858591"/>
                </a:solidFill>
                <a:latin typeface="Roboto"/>
                <a:ea typeface="Roboto"/>
                <a:cs typeface="Roboto"/>
                <a:sym typeface="Roboto"/>
              </a:defRPr>
            </a:pPr>
            <a:r>
              <a:t>Who are the actors of the proposal?</a:t>
            </a:r>
          </a:p>
          <a:p>
            <a:pPr indent="228600">
              <a:lnSpc>
                <a:spcPct val="200000"/>
              </a:lnSpc>
              <a:defRPr sz="1400">
                <a:solidFill>
                  <a:srgbClr val="858591"/>
                </a:solidFill>
                <a:latin typeface="Roboto"/>
                <a:ea typeface="Roboto"/>
                <a:cs typeface="Roboto"/>
                <a:sym typeface="Roboto"/>
              </a:defRPr>
            </a:pPr>
            <a:r>
              <a:t>Who can do what?</a:t>
            </a:r>
          </a:p>
          <a:p>
            <a:pPr indent="228600">
              <a:lnSpc>
                <a:spcPct val="200000"/>
              </a:lnSpc>
              <a:defRPr sz="1400">
                <a:solidFill>
                  <a:srgbClr val="858591"/>
                </a:solidFill>
                <a:latin typeface="Roboto"/>
                <a:ea typeface="Roboto"/>
                <a:cs typeface="Roboto"/>
                <a:sym typeface="Roboto"/>
              </a:defRPr>
            </a:pPr>
            <a:r>
              <a:t>How much money do you need to set up the project? How much money do you need each day?</a:t>
            </a:r>
          </a:p>
          <a:p>
            <a:pPr indent="228600">
              <a:lnSpc>
                <a:spcPct val="200000"/>
              </a:lnSpc>
              <a:defRPr sz="1400">
                <a:solidFill>
                  <a:srgbClr val="858591"/>
                </a:solidFill>
                <a:latin typeface="Roboto"/>
                <a:ea typeface="Roboto"/>
                <a:cs typeface="Roboto"/>
                <a:sym typeface="Roboto"/>
              </a:defRPr>
            </a:pPr>
            <a:r>
              <a:t>If you have a reward scheme, how is it calculated? </a:t>
            </a:r>
          </a:p>
        </p:txBody>
      </p:sp>
      <p:grpSp>
        <p:nvGrpSpPr>
          <p:cNvPr id="843" name="Group 843"/>
          <p:cNvGrpSpPr/>
          <p:nvPr/>
        </p:nvGrpSpPr>
        <p:grpSpPr>
          <a:xfrm>
            <a:off x="1153319" y="1905939"/>
            <a:ext cx="745981" cy="1904824"/>
            <a:chOff x="0" y="0"/>
            <a:chExt cx="745979" cy="1904822"/>
          </a:xfrm>
        </p:grpSpPr>
        <p:sp>
          <p:nvSpPr>
            <p:cNvPr id="838" name="Shape 838"/>
            <p:cNvSpPr/>
            <p:nvPr/>
          </p:nvSpPr>
          <p:spPr>
            <a:xfrm>
              <a:off x="-1" y="-1"/>
              <a:ext cx="745981" cy="222840"/>
            </a:xfrm>
            <a:prstGeom prst="rightArrow">
              <a:avLst>
                <a:gd name="adj1" fmla="val 50000"/>
                <a:gd name="adj2" fmla="val 50000"/>
              </a:avLst>
            </a:prstGeom>
            <a:solidFill>
              <a:schemeClr val="accent1"/>
            </a:solidFill>
            <a:ln w="12700" cap="flat">
              <a:noFill/>
              <a:miter lim="400000"/>
            </a:ln>
            <a:effectLst/>
          </p:spPr>
          <p:txBody>
            <a:bodyPr wrap="square" lIns="45718" tIns="45718" rIns="45718" bIns="45718" numCol="1" anchor="ctr">
              <a:noAutofit/>
            </a:bodyPr>
            <a:lstStyle/>
            <a:p>
              <a:pPr algn="ctr">
                <a:lnSpc>
                  <a:spcPct val="120000"/>
                </a:lnSpc>
                <a:defRPr>
                  <a:latin typeface="Roboto"/>
                  <a:ea typeface="Roboto"/>
                  <a:cs typeface="Roboto"/>
                  <a:sym typeface="Roboto"/>
                </a:defRPr>
              </a:pPr>
            </a:p>
          </p:txBody>
        </p:sp>
        <p:sp>
          <p:nvSpPr>
            <p:cNvPr id="839" name="Shape 839"/>
            <p:cNvSpPr/>
            <p:nvPr/>
          </p:nvSpPr>
          <p:spPr>
            <a:xfrm>
              <a:off x="-1" y="409015"/>
              <a:ext cx="745981" cy="222840"/>
            </a:xfrm>
            <a:prstGeom prst="rightArrow">
              <a:avLst>
                <a:gd name="adj1" fmla="val 50000"/>
                <a:gd name="adj2" fmla="val 50000"/>
              </a:avLst>
            </a:prstGeom>
            <a:solidFill>
              <a:schemeClr val="accent1"/>
            </a:solidFill>
            <a:ln w="12700" cap="flat">
              <a:noFill/>
              <a:miter lim="400000"/>
            </a:ln>
            <a:effectLst/>
          </p:spPr>
          <p:txBody>
            <a:bodyPr wrap="square" lIns="45718" tIns="45718" rIns="45718" bIns="45718" numCol="1" anchor="ctr">
              <a:noAutofit/>
            </a:bodyPr>
            <a:lstStyle/>
            <a:p>
              <a:pPr algn="ctr">
                <a:lnSpc>
                  <a:spcPct val="120000"/>
                </a:lnSpc>
                <a:defRPr>
                  <a:latin typeface="Roboto"/>
                  <a:ea typeface="Roboto"/>
                  <a:cs typeface="Roboto"/>
                  <a:sym typeface="Roboto"/>
                </a:defRPr>
              </a:pPr>
            </a:p>
          </p:txBody>
        </p:sp>
        <p:sp>
          <p:nvSpPr>
            <p:cNvPr id="840" name="Shape 840"/>
            <p:cNvSpPr/>
            <p:nvPr/>
          </p:nvSpPr>
          <p:spPr>
            <a:xfrm>
              <a:off x="-1" y="838196"/>
              <a:ext cx="745981" cy="222840"/>
            </a:xfrm>
            <a:prstGeom prst="rightArrow">
              <a:avLst>
                <a:gd name="adj1" fmla="val 50000"/>
                <a:gd name="adj2" fmla="val 50000"/>
              </a:avLst>
            </a:prstGeom>
            <a:solidFill>
              <a:schemeClr val="accent1"/>
            </a:solidFill>
            <a:ln w="12700" cap="flat">
              <a:noFill/>
              <a:miter lim="400000"/>
            </a:ln>
            <a:effectLst/>
          </p:spPr>
          <p:txBody>
            <a:bodyPr wrap="square" lIns="45718" tIns="45718" rIns="45718" bIns="45718" numCol="1" anchor="ctr">
              <a:noAutofit/>
            </a:bodyPr>
            <a:lstStyle/>
            <a:p>
              <a:pPr algn="ctr">
                <a:lnSpc>
                  <a:spcPct val="120000"/>
                </a:lnSpc>
                <a:defRPr>
                  <a:latin typeface="Roboto"/>
                  <a:ea typeface="Roboto"/>
                  <a:cs typeface="Roboto"/>
                  <a:sym typeface="Roboto"/>
                </a:defRPr>
              </a:pPr>
            </a:p>
          </p:txBody>
        </p:sp>
        <p:sp>
          <p:nvSpPr>
            <p:cNvPr id="841" name="Shape 841"/>
            <p:cNvSpPr/>
            <p:nvPr/>
          </p:nvSpPr>
          <p:spPr>
            <a:xfrm>
              <a:off x="-1" y="1681982"/>
              <a:ext cx="745981" cy="222840"/>
            </a:xfrm>
            <a:prstGeom prst="rightArrow">
              <a:avLst>
                <a:gd name="adj1" fmla="val 50000"/>
                <a:gd name="adj2" fmla="val 50000"/>
              </a:avLst>
            </a:prstGeom>
            <a:solidFill>
              <a:schemeClr val="accent1"/>
            </a:solidFill>
            <a:ln w="12700" cap="flat">
              <a:noFill/>
              <a:miter lim="400000"/>
            </a:ln>
            <a:effectLst/>
          </p:spPr>
          <p:txBody>
            <a:bodyPr wrap="square" lIns="45718" tIns="45718" rIns="45718" bIns="45718" numCol="1" anchor="ctr">
              <a:noAutofit/>
            </a:bodyPr>
            <a:lstStyle/>
            <a:p>
              <a:pPr algn="ctr">
                <a:lnSpc>
                  <a:spcPct val="120000"/>
                </a:lnSpc>
                <a:defRPr>
                  <a:latin typeface="Roboto"/>
                  <a:ea typeface="Roboto"/>
                  <a:cs typeface="Roboto"/>
                  <a:sym typeface="Roboto"/>
                </a:defRPr>
              </a:pPr>
            </a:p>
          </p:txBody>
        </p:sp>
        <p:sp>
          <p:nvSpPr>
            <p:cNvPr id="842" name="Shape 842"/>
            <p:cNvSpPr/>
            <p:nvPr/>
          </p:nvSpPr>
          <p:spPr>
            <a:xfrm>
              <a:off x="-1" y="1250791"/>
              <a:ext cx="745981" cy="222840"/>
            </a:xfrm>
            <a:prstGeom prst="rightArrow">
              <a:avLst>
                <a:gd name="adj1" fmla="val 50000"/>
                <a:gd name="adj2" fmla="val 50000"/>
              </a:avLst>
            </a:prstGeom>
            <a:solidFill>
              <a:schemeClr val="accent1"/>
            </a:solidFill>
            <a:ln w="12700" cap="flat">
              <a:noFill/>
              <a:miter lim="400000"/>
            </a:ln>
            <a:effectLst/>
          </p:spPr>
          <p:txBody>
            <a:bodyPr wrap="square" lIns="45718" tIns="45718" rIns="45718" bIns="45718" numCol="1" anchor="ctr">
              <a:noAutofit/>
            </a:bodyPr>
            <a:lstStyle/>
            <a:p>
              <a:pPr algn="ctr">
                <a:lnSpc>
                  <a:spcPct val="120000"/>
                </a:lnSpc>
                <a:defRPr>
                  <a:latin typeface="Roboto"/>
                  <a:ea typeface="Roboto"/>
                  <a:cs typeface="Roboto"/>
                  <a:sym typeface="Roboto"/>
                </a:defRPr>
              </a:pPr>
            </a:p>
          </p:txBody>
        </p:sp>
      </p:grpSp>
    </p:spTree>
  </p:cSld>
  <p:clrMapOvr>
    <a:masterClrMapping/>
  </p:clrMapOvr>
  <mc:AlternateContent xmlns:mc="http://schemas.openxmlformats.org/markup-compatibility/2006">
    <mc:Choice xmlns:p14="http://schemas.microsoft.com/office/powerpoint/2010/main" Requires="p14">
      <p:transition spd="slow" advClick="1" p14:dur="1200">
        <p14:flip dir="l"/>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7" name="Shape 847"/>
          <p:cNvSpPr/>
          <p:nvPr/>
        </p:nvSpPr>
        <p:spPr>
          <a:xfrm>
            <a:off x="3286919" y="2703510"/>
            <a:ext cx="4724402" cy="586829"/>
          </a:xfrm>
          <a:prstGeom prst="rect">
            <a:avLst/>
          </a:prstGeom>
          <a:ln w="12700">
            <a:miter lim="400000"/>
          </a:ln>
          <a:extLst>
            <a:ext uri="{C572A759-6A51-4108-AA02-DFA0A04FC94B}">
              <ma14:wrappingTextBoxFlag xmlns:ma14="http://schemas.microsoft.com/office/mac/drawingml/2011/main" val="1"/>
            </a:ext>
          </a:extLst>
        </p:spPr>
        <p:txBody>
          <a:bodyPr lIns="26714" tIns="26714" rIns="26714" bIns="26714">
            <a:spAutoFit/>
          </a:bodyPr>
          <a:lstStyle>
            <a:lvl1pPr algn="ctr">
              <a:defRPr b="1" sz="3500">
                <a:solidFill>
                  <a:schemeClr val="accent1"/>
                </a:solidFill>
                <a:latin typeface="Roboto"/>
                <a:ea typeface="Roboto"/>
                <a:cs typeface="Roboto"/>
                <a:sym typeface="Roboto"/>
              </a:defRPr>
            </a:lvl1pPr>
          </a:lstStyle>
          <a:p>
            <a:pPr/>
            <a:r>
              <a:t>Improvements ?</a:t>
            </a:r>
          </a:p>
        </p:txBody>
      </p:sp>
      <p:grpSp>
        <p:nvGrpSpPr>
          <p:cNvPr id="850" name="Group 850"/>
          <p:cNvGrpSpPr/>
          <p:nvPr/>
        </p:nvGrpSpPr>
        <p:grpSpPr>
          <a:xfrm>
            <a:off x="3820318" y="2607203"/>
            <a:ext cx="400826" cy="401112"/>
            <a:chOff x="0" y="-1"/>
            <a:chExt cx="400825" cy="401111"/>
          </a:xfrm>
        </p:grpSpPr>
        <p:sp>
          <p:nvSpPr>
            <p:cNvPr id="848" name="Shape 848"/>
            <p:cNvSpPr/>
            <p:nvPr/>
          </p:nvSpPr>
          <p:spPr>
            <a:xfrm flipV="1">
              <a:off x="1269" y="-2"/>
              <a:ext cx="2" cy="40111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849" name="Shape 849"/>
            <p:cNvSpPr/>
            <p:nvPr/>
          </p:nvSpPr>
          <p:spPr>
            <a:xfrm>
              <a:off x="-1" y="-1"/>
              <a:ext cx="400826" cy="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grpSp>
        <p:nvGrpSpPr>
          <p:cNvPr id="853" name="Group 853"/>
          <p:cNvGrpSpPr/>
          <p:nvPr/>
        </p:nvGrpSpPr>
        <p:grpSpPr>
          <a:xfrm>
            <a:off x="7077095" y="3008313"/>
            <a:ext cx="400826" cy="402380"/>
            <a:chOff x="0" y="0"/>
            <a:chExt cx="400825" cy="402379"/>
          </a:xfrm>
        </p:grpSpPr>
        <p:sp>
          <p:nvSpPr>
            <p:cNvPr id="851" name="Shape 851"/>
            <p:cNvSpPr/>
            <p:nvPr/>
          </p:nvSpPr>
          <p:spPr>
            <a:xfrm flipH="1">
              <a:off x="400823" y="-1"/>
              <a:ext cx="3" cy="401112"/>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852" name="Shape 852"/>
            <p:cNvSpPr/>
            <p:nvPr/>
          </p:nvSpPr>
          <p:spPr>
            <a:xfrm flipH="1" flipV="1">
              <a:off x="-1" y="402378"/>
              <a:ext cx="400827" cy="1"/>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spTree>
  </p:cSld>
  <p:clrMapOvr>
    <a:masterClrMapping/>
  </p:clrMapOvr>
  <mc:AlternateContent xmlns:mc="http://schemas.openxmlformats.org/markup-compatibility/2006">
    <mc:Choice xmlns:p14="http://schemas.microsoft.com/office/powerpoint/2010/main" Requires="p14">
      <p:transition spd="slow" advClick="1" p14:dur="1200">
        <p14:flip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3" name="Shape 663"/>
          <p:cNvSpPr/>
          <p:nvPr/>
        </p:nvSpPr>
        <p:spPr>
          <a:xfrm>
            <a:off x="3286919" y="2703510"/>
            <a:ext cx="4724402" cy="586829"/>
          </a:xfrm>
          <a:prstGeom prst="rect">
            <a:avLst/>
          </a:prstGeom>
          <a:ln w="12700">
            <a:miter lim="400000"/>
          </a:ln>
          <a:extLst>
            <a:ext uri="{C572A759-6A51-4108-AA02-DFA0A04FC94B}">
              <ma14:wrappingTextBoxFlag xmlns:ma14="http://schemas.microsoft.com/office/mac/drawingml/2011/main" val="1"/>
            </a:ext>
          </a:extLst>
        </p:spPr>
        <p:txBody>
          <a:bodyPr lIns="26714" tIns="26714" rIns="26714" bIns="26714">
            <a:spAutoFit/>
          </a:bodyPr>
          <a:lstStyle>
            <a:lvl1pPr algn="ctr">
              <a:defRPr b="1" sz="3500">
                <a:solidFill>
                  <a:schemeClr val="accent1"/>
                </a:solidFill>
                <a:latin typeface="Roboto"/>
                <a:ea typeface="Roboto"/>
                <a:cs typeface="Roboto"/>
                <a:sym typeface="Roboto"/>
              </a:defRPr>
            </a:lvl1pPr>
          </a:lstStyle>
          <a:p>
            <a:pPr/>
            <a:r>
              <a:t>Astratum</a:t>
            </a:r>
          </a:p>
        </p:txBody>
      </p:sp>
      <p:grpSp>
        <p:nvGrpSpPr>
          <p:cNvPr id="666" name="Group 666"/>
          <p:cNvGrpSpPr/>
          <p:nvPr/>
        </p:nvGrpSpPr>
        <p:grpSpPr>
          <a:xfrm>
            <a:off x="3363118" y="2607203"/>
            <a:ext cx="400826" cy="401112"/>
            <a:chOff x="0" y="-1"/>
            <a:chExt cx="400825" cy="401111"/>
          </a:xfrm>
        </p:grpSpPr>
        <p:sp>
          <p:nvSpPr>
            <p:cNvPr id="664" name="Shape 664"/>
            <p:cNvSpPr/>
            <p:nvPr/>
          </p:nvSpPr>
          <p:spPr>
            <a:xfrm flipV="1">
              <a:off x="1269" y="-2"/>
              <a:ext cx="2" cy="40111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665" name="Shape 665"/>
            <p:cNvSpPr/>
            <p:nvPr/>
          </p:nvSpPr>
          <p:spPr>
            <a:xfrm>
              <a:off x="-1" y="-1"/>
              <a:ext cx="400826" cy="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grpSp>
        <p:nvGrpSpPr>
          <p:cNvPr id="669" name="Group 669"/>
          <p:cNvGrpSpPr/>
          <p:nvPr/>
        </p:nvGrpSpPr>
        <p:grpSpPr>
          <a:xfrm>
            <a:off x="7534295" y="3008313"/>
            <a:ext cx="400826" cy="402380"/>
            <a:chOff x="0" y="0"/>
            <a:chExt cx="400825" cy="402379"/>
          </a:xfrm>
        </p:grpSpPr>
        <p:sp>
          <p:nvSpPr>
            <p:cNvPr id="667" name="Shape 667"/>
            <p:cNvSpPr/>
            <p:nvPr/>
          </p:nvSpPr>
          <p:spPr>
            <a:xfrm flipH="1">
              <a:off x="400823" y="-1"/>
              <a:ext cx="3" cy="401112"/>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668" name="Shape 668"/>
            <p:cNvSpPr/>
            <p:nvPr/>
          </p:nvSpPr>
          <p:spPr>
            <a:xfrm flipH="1" flipV="1">
              <a:off x="-1" y="402378"/>
              <a:ext cx="400827" cy="1"/>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spTree>
  </p:cSld>
  <p:clrMapOvr>
    <a:masterClrMapping/>
  </p:clrMapOvr>
  <mc:AlternateContent xmlns:mc="http://schemas.openxmlformats.org/markup-compatibility/2006">
    <mc:Choice xmlns:p14="http://schemas.microsoft.com/office/powerpoint/2010/main" Requires="p14">
      <p:transition spd="slow" advClick="1" p14:dur="1200">
        <p14:flip dir="r"/>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7" name="Shape 857"/>
          <p:cNvSpPr/>
          <p:nvPr/>
        </p:nvSpPr>
        <p:spPr>
          <a:xfrm>
            <a:off x="3286919" y="2703510"/>
            <a:ext cx="4724402" cy="586829"/>
          </a:xfrm>
          <a:prstGeom prst="rect">
            <a:avLst/>
          </a:prstGeom>
          <a:ln w="12700">
            <a:miter lim="400000"/>
          </a:ln>
          <a:extLst>
            <a:ext uri="{C572A759-6A51-4108-AA02-DFA0A04FC94B}">
              <ma14:wrappingTextBoxFlag xmlns:ma14="http://schemas.microsoft.com/office/mac/drawingml/2011/main" val="1"/>
            </a:ext>
          </a:extLst>
        </p:spPr>
        <p:txBody>
          <a:bodyPr lIns="26714" tIns="26714" rIns="26714" bIns="26714">
            <a:spAutoFit/>
          </a:bodyPr>
          <a:lstStyle>
            <a:lvl1pPr algn="ctr">
              <a:defRPr b="1" sz="3500">
                <a:solidFill>
                  <a:schemeClr val="accent1"/>
                </a:solidFill>
                <a:latin typeface="Roboto"/>
                <a:ea typeface="Roboto"/>
                <a:cs typeface="Roboto"/>
                <a:sym typeface="Roboto"/>
              </a:defRPr>
            </a:lvl1pPr>
          </a:lstStyle>
          <a:p>
            <a:pPr/>
            <a:r>
              <a:t>It is voting time!</a:t>
            </a:r>
          </a:p>
        </p:txBody>
      </p:sp>
      <p:grpSp>
        <p:nvGrpSpPr>
          <p:cNvPr id="860" name="Group 860"/>
          <p:cNvGrpSpPr/>
          <p:nvPr/>
        </p:nvGrpSpPr>
        <p:grpSpPr>
          <a:xfrm>
            <a:off x="3769518" y="2607203"/>
            <a:ext cx="400826" cy="401112"/>
            <a:chOff x="0" y="-1"/>
            <a:chExt cx="400825" cy="401111"/>
          </a:xfrm>
        </p:grpSpPr>
        <p:sp>
          <p:nvSpPr>
            <p:cNvPr id="858" name="Shape 858"/>
            <p:cNvSpPr/>
            <p:nvPr/>
          </p:nvSpPr>
          <p:spPr>
            <a:xfrm flipV="1">
              <a:off x="1269" y="-2"/>
              <a:ext cx="2" cy="40111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859" name="Shape 859"/>
            <p:cNvSpPr/>
            <p:nvPr/>
          </p:nvSpPr>
          <p:spPr>
            <a:xfrm>
              <a:off x="-1" y="-1"/>
              <a:ext cx="400826" cy="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grpSp>
        <p:nvGrpSpPr>
          <p:cNvPr id="863" name="Group 863"/>
          <p:cNvGrpSpPr/>
          <p:nvPr/>
        </p:nvGrpSpPr>
        <p:grpSpPr>
          <a:xfrm>
            <a:off x="7115195" y="3008313"/>
            <a:ext cx="400826" cy="402380"/>
            <a:chOff x="0" y="0"/>
            <a:chExt cx="400825" cy="402379"/>
          </a:xfrm>
        </p:grpSpPr>
        <p:sp>
          <p:nvSpPr>
            <p:cNvPr id="861" name="Shape 861"/>
            <p:cNvSpPr/>
            <p:nvPr/>
          </p:nvSpPr>
          <p:spPr>
            <a:xfrm flipH="1">
              <a:off x="400823" y="-1"/>
              <a:ext cx="3" cy="401112"/>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862" name="Shape 862"/>
            <p:cNvSpPr/>
            <p:nvPr/>
          </p:nvSpPr>
          <p:spPr>
            <a:xfrm flipH="1" flipV="1">
              <a:off x="-1" y="402378"/>
              <a:ext cx="400827" cy="1"/>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spTree>
  </p:cSld>
  <p:clrMapOvr>
    <a:masterClrMapping/>
  </p:clrMapOvr>
  <mc:AlternateContent xmlns:mc="http://schemas.openxmlformats.org/markup-compatibility/2006">
    <mc:Choice xmlns:p14="http://schemas.microsoft.com/office/powerpoint/2010/main" Requires="p14">
      <p:transition spd="slow" advClick="1" p14:dur="1200">
        <p14:flip dir="l"/>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7" name="Shape 867"/>
          <p:cNvSpPr/>
          <p:nvPr/>
        </p:nvSpPr>
        <p:spPr>
          <a:xfrm>
            <a:off x="2829717" y="2703510"/>
            <a:ext cx="5486403" cy="586829"/>
          </a:xfrm>
          <a:prstGeom prst="rect">
            <a:avLst/>
          </a:prstGeom>
          <a:ln w="12700">
            <a:miter lim="400000"/>
          </a:ln>
          <a:extLst>
            <a:ext uri="{C572A759-6A51-4108-AA02-DFA0A04FC94B}">
              <ma14:wrappingTextBoxFlag xmlns:ma14="http://schemas.microsoft.com/office/mac/drawingml/2011/main" val="1"/>
            </a:ext>
          </a:extLst>
        </p:spPr>
        <p:txBody>
          <a:bodyPr lIns="26714" tIns="26714" rIns="26714" bIns="26714">
            <a:spAutoFit/>
          </a:bodyPr>
          <a:lstStyle>
            <a:lvl1pPr algn="ctr">
              <a:defRPr b="1" sz="3500">
                <a:solidFill>
                  <a:schemeClr val="accent1"/>
                </a:solidFill>
                <a:latin typeface="Roboto"/>
                <a:ea typeface="Roboto"/>
                <a:cs typeface="Roboto"/>
                <a:sym typeface="Roboto"/>
              </a:defRPr>
            </a:lvl1pPr>
          </a:lstStyle>
          <a:p>
            <a:pPr/>
            <a:r>
              <a:t>Time to work!</a:t>
            </a:r>
          </a:p>
        </p:txBody>
      </p:sp>
      <p:grpSp>
        <p:nvGrpSpPr>
          <p:cNvPr id="870" name="Group 870"/>
          <p:cNvGrpSpPr/>
          <p:nvPr/>
        </p:nvGrpSpPr>
        <p:grpSpPr>
          <a:xfrm>
            <a:off x="2829716" y="2607203"/>
            <a:ext cx="400826" cy="401112"/>
            <a:chOff x="0" y="-1"/>
            <a:chExt cx="400825" cy="401111"/>
          </a:xfrm>
        </p:grpSpPr>
        <p:sp>
          <p:nvSpPr>
            <p:cNvPr id="868" name="Shape 868"/>
            <p:cNvSpPr/>
            <p:nvPr/>
          </p:nvSpPr>
          <p:spPr>
            <a:xfrm flipV="1">
              <a:off x="1269" y="-2"/>
              <a:ext cx="2" cy="40111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869" name="Shape 869"/>
            <p:cNvSpPr/>
            <p:nvPr/>
          </p:nvSpPr>
          <p:spPr>
            <a:xfrm>
              <a:off x="-1" y="-1"/>
              <a:ext cx="400826" cy="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grpSp>
        <p:nvGrpSpPr>
          <p:cNvPr id="873" name="Group 873"/>
          <p:cNvGrpSpPr/>
          <p:nvPr/>
        </p:nvGrpSpPr>
        <p:grpSpPr>
          <a:xfrm>
            <a:off x="7915295" y="3008313"/>
            <a:ext cx="400826" cy="402380"/>
            <a:chOff x="0" y="0"/>
            <a:chExt cx="400825" cy="402379"/>
          </a:xfrm>
        </p:grpSpPr>
        <p:sp>
          <p:nvSpPr>
            <p:cNvPr id="871" name="Shape 871"/>
            <p:cNvSpPr/>
            <p:nvPr/>
          </p:nvSpPr>
          <p:spPr>
            <a:xfrm flipH="1">
              <a:off x="400823" y="-1"/>
              <a:ext cx="3" cy="401112"/>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872" name="Shape 872"/>
            <p:cNvSpPr/>
            <p:nvPr/>
          </p:nvSpPr>
          <p:spPr>
            <a:xfrm flipH="1" flipV="1">
              <a:off x="-1" y="402378"/>
              <a:ext cx="400827" cy="1"/>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spTree>
  </p:cSld>
  <p:clrMapOvr>
    <a:masterClrMapping/>
  </p:clrMapOvr>
  <mc:AlternateContent xmlns:mc="http://schemas.openxmlformats.org/markup-compatibility/2006">
    <mc:Choice xmlns:p14="http://schemas.microsoft.com/office/powerpoint/2010/main" Requires="p14">
      <p:transition spd="slow" advClick="1" p14:dur="1200">
        <p14:flip dir="l"/>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7" name="Shape 877"/>
          <p:cNvSpPr/>
          <p:nvPr/>
        </p:nvSpPr>
        <p:spPr>
          <a:xfrm>
            <a:off x="3286919" y="2703510"/>
            <a:ext cx="4724402" cy="586829"/>
          </a:xfrm>
          <a:prstGeom prst="rect">
            <a:avLst/>
          </a:prstGeom>
          <a:ln w="12700">
            <a:miter lim="400000"/>
          </a:ln>
          <a:extLst>
            <a:ext uri="{C572A759-6A51-4108-AA02-DFA0A04FC94B}">
              <ma14:wrappingTextBoxFlag xmlns:ma14="http://schemas.microsoft.com/office/mac/drawingml/2011/main" val="1"/>
            </a:ext>
          </a:extLst>
        </p:spPr>
        <p:txBody>
          <a:bodyPr lIns="26714" tIns="26714" rIns="26714" bIns="26714">
            <a:spAutoFit/>
          </a:bodyPr>
          <a:lstStyle>
            <a:lvl1pPr algn="ctr">
              <a:defRPr b="1" sz="3500">
                <a:solidFill>
                  <a:schemeClr val="accent1"/>
                </a:solidFill>
                <a:latin typeface="Roboto"/>
                <a:ea typeface="Roboto"/>
                <a:cs typeface="Roboto"/>
                <a:sym typeface="Roboto"/>
              </a:defRPr>
            </a:lvl1pPr>
          </a:lstStyle>
          <a:p>
            <a:pPr/>
            <a:r>
              <a:t>Thank You !</a:t>
            </a:r>
          </a:p>
        </p:txBody>
      </p:sp>
      <p:grpSp>
        <p:nvGrpSpPr>
          <p:cNvPr id="880" name="Group 880"/>
          <p:cNvGrpSpPr/>
          <p:nvPr/>
        </p:nvGrpSpPr>
        <p:grpSpPr>
          <a:xfrm>
            <a:off x="3820318" y="2607203"/>
            <a:ext cx="400826" cy="401112"/>
            <a:chOff x="0" y="-1"/>
            <a:chExt cx="400825" cy="401111"/>
          </a:xfrm>
        </p:grpSpPr>
        <p:sp>
          <p:nvSpPr>
            <p:cNvPr id="878" name="Shape 878"/>
            <p:cNvSpPr/>
            <p:nvPr/>
          </p:nvSpPr>
          <p:spPr>
            <a:xfrm flipV="1">
              <a:off x="1269" y="-2"/>
              <a:ext cx="2" cy="40111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879" name="Shape 879"/>
            <p:cNvSpPr/>
            <p:nvPr/>
          </p:nvSpPr>
          <p:spPr>
            <a:xfrm>
              <a:off x="-1" y="-1"/>
              <a:ext cx="400826" cy="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grpSp>
        <p:nvGrpSpPr>
          <p:cNvPr id="883" name="Group 883"/>
          <p:cNvGrpSpPr/>
          <p:nvPr/>
        </p:nvGrpSpPr>
        <p:grpSpPr>
          <a:xfrm>
            <a:off x="7077095" y="3008313"/>
            <a:ext cx="400826" cy="402380"/>
            <a:chOff x="0" y="0"/>
            <a:chExt cx="400825" cy="402379"/>
          </a:xfrm>
        </p:grpSpPr>
        <p:sp>
          <p:nvSpPr>
            <p:cNvPr id="881" name="Shape 881"/>
            <p:cNvSpPr/>
            <p:nvPr/>
          </p:nvSpPr>
          <p:spPr>
            <a:xfrm flipH="1">
              <a:off x="400823" y="-1"/>
              <a:ext cx="3" cy="401112"/>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882" name="Shape 882"/>
            <p:cNvSpPr/>
            <p:nvPr/>
          </p:nvSpPr>
          <p:spPr>
            <a:xfrm flipH="1" flipV="1">
              <a:off x="-1" y="402378"/>
              <a:ext cx="400827" cy="1"/>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3" name="Shape 673"/>
          <p:cNvSpPr/>
          <p:nvPr/>
        </p:nvSpPr>
        <p:spPr>
          <a:xfrm>
            <a:off x="3286919" y="2703510"/>
            <a:ext cx="4724402" cy="586829"/>
          </a:xfrm>
          <a:prstGeom prst="rect">
            <a:avLst/>
          </a:prstGeom>
          <a:ln w="12700">
            <a:miter lim="400000"/>
          </a:ln>
          <a:extLst>
            <a:ext uri="{C572A759-6A51-4108-AA02-DFA0A04FC94B}">
              <ma14:wrappingTextBoxFlag xmlns:ma14="http://schemas.microsoft.com/office/mac/drawingml/2011/main" val="1"/>
            </a:ext>
          </a:extLst>
        </p:spPr>
        <p:txBody>
          <a:bodyPr lIns="26714" tIns="26714" rIns="26714" bIns="26714">
            <a:spAutoFit/>
          </a:bodyPr>
          <a:lstStyle>
            <a:lvl1pPr algn="ctr">
              <a:defRPr b="1" sz="3500">
                <a:solidFill>
                  <a:schemeClr val="accent1"/>
                </a:solidFill>
                <a:latin typeface="Roboto"/>
                <a:ea typeface="Roboto"/>
                <a:cs typeface="Roboto"/>
                <a:sym typeface="Roboto"/>
              </a:defRPr>
            </a:lvl1pPr>
          </a:lstStyle>
          <a:p>
            <a:pPr/>
            <a:r>
              <a:t>Delodi</a:t>
            </a:r>
          </a:p>
        </p:txBody>
      </p:sp>
      <p:grpSp>
        <p:nvGrpSpPr>
          <p:cNvPr id="676" name="Group 676"/>
          <p:cNvGrpSpPr/>
          <p:nvPr/>
        </p:nvGrpSpPr>
        <p:grpSpPr>
          <a:xfrm>
            <a:off x="3363118" y="2607203"/>
            <a:ext cx="400826" cy="401112"/>
            <a:chOff x="0" y="-1"/>
            <a:chExt cx="400825" cy="401111"/>
          </a:xfrm>
        </p:grpSpPr>
        <p:sp>
          <p:nvSpPr>
            <p:cNvPr id="674" name="Shape 674"/>
            <p:cNvSpPr/>
            <p:nvPr/>
          </p:nvSpPr>
          <p:spPr>
            <a:xfrm flipV="1">
              <a:off x="1269" y="-2"/>
              <a:ext cx="2" cy="40111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675" name="Shape 675"/>
            <p:cNvSpPr/>
            <p:nvPr/>
          </p:nvSpPr>
          <p:spPr>
            <a:xfrm>
              <a:off x="-1" y="-1"/>
              <a:ext cx="400826" cy="3"/>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grpSp>
        <p:nvGrpSpPr>
          <p:cNvPr id="679" name="Group 679"/>
          <p:cNvGrpSpPr/>
          <p:nvPr/>
        </p:nvGrpSpPr>
        <p:grpSpPr>
          <a:xfrm>
            <a:off x="7534295" y="3008313"/>
            <a:ext cx="400826" cy="402380"/>
            <a:chOff x="0" y="0"/>
            <a:chExt cx="400825" cy="402379"/>
          </a:xfrm>
        </p:grpSpPr>
        <p:sp>
          <p:nvSpPr>
            <p:cNvPr id="677" name="Shape 677"/>
            <p:cNvSpPr/>
            <p:nvPr/>
          </p:nvSpPr>
          <p:spPr>
            <a:xfrm flipH="1">
              <a:off x="400823" y="-1"/>
              <a:ext cx="3" cy="401112"/>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sp>
          <p:nvSpPr>
            <p:cNvPr id="678" name="Shape 678"/>
            <p:cNvSpPr/>
            <p:nvPr/>
          </p:nvSpPr>
          <p:spPr>
            <a:xfrm flipH="1" flipV="1">
              <a:off x="-1" y="402378"/>
              <a:ext cx="400827" cy="1"/>
            </a:xfrm>
            <a:prstGeom prst="line">
              <a:avLst/>
            </a:prstGeom>
            <a:noFill/>
            <a:ln w="38100" cap="sq">
              <a:solidFill>
                <a:schemeClr val="accent1"/>
              </a:solidFill>
              <a:prstDash val="solid"/>
              <a:bevel/>
            </a:ln>
            <a:effectLst/>
          </p:spPr>
          <p:txBody>
            <a:bodyPr wrap="square" lIns="45718" tIns="45718" rIns="45718" bIns="45718" numCol="1" anchor="t">
              <a:noAutofit/>
            </a:bodyPr>
            <a:lstStyle/>
            <a:p>
              <a:pPr/>
            </a:p>
          </p:txBody>
        </p:sp>
      </p:grpSp>
    </p:spTree>
  </p:cSld>
  <p:clrMapOvr>
    <a:masterClrMapping/>
  </p:clrMapOvr>
  <mc:AlternateContent xmlns:mc="http://schemas.openxmlformats.org/markup-compatibility/2006">
    <mc:Choice xmlns:p14="http://schemas.microsoft.com/office/powerpoint/2010/main" Requires="p14">
      <p:transition spd="slow" advClick="1" p14:dur="1200">
        <p14:flip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3" name="Shape 683"/>
          <p:cNvSpPr/>
          <p:nvPr>
            <p:ph type="title"/>
          </p:nvPr>
        </p:nvSpPr>
        <p:spPr>
          <a:xfrm>
            <a:off x="512163" y="334204"/>
            <a:ext cx="3184327" cy="780845"/>
          </a:xfrm>
          <a:prstGeom prst="rect">
            <a:avLst/>
          </a:prstGeom>
        </p:spPr>
        <p:txBody>
          <a:bodyPr/>
          <a:lstStyle/>
          <a:p>
            <a:pPr defTabSz="737657">
              <a:defRPr sz="2300"/>
            </a:pPr>
            <a:r>
              <a:t>Ethereum</a:t>
            </a:r>
            <a:br/>
            <a:r>
              <a:rPr>
                <a:solidFill>
                  <a:schemeClr val="accent1"/>
                </a:solidFill>
              </a:rPr>
              <a:t>The Word Computer</a:t>
            </a:r>
          </a:p>
        </p:txBody>
      </p:sp>
      <p:sp>
        <p:nvSpPr>
          <p:cNvPr id="684" name="Shape 684"/>
          <p:cNvSpPr/>
          <p:nvPr/>
        </p:nvSpPr>
        <p:spPr>
          <a:xfrm>
            <a:off x="9984788" y="-1684991"/>
            <a:ext cx="473138" cy="370232"/>
          </a:xfrm>
          <a:prstGeom prst="line">
            <a:avLst/>
          </a:prstGeom>
          <a:ln w="25400" cap="sq">
            <a:solidFill>
              <a:schemeClr val="accent2"/>
            </a:solidFill>
            <a:bevel/>
          </a:ln>
        </p:spPr>
        <p:txBody>
          <a:bodyPr lIns="45718" tIns="45718" rIns="45718" bIns="45718"/>
          <a:lstStyle/>
          <a:p>
            <a:pPr/>
          </a:p>
        </p:txBody>
      </p:sp>
      <p:pic>
        <p:nvPicPr>
          <p:cNvPr id="685" name="vm.jpg"/>
          <p:cNvPicPr>
            <a:picLocks noChangeAspect="1"/>
          </p:cNvPicPr>
          <p:nvPr/>
        </p:nvPicPr>
        <p:blipFill>
          <a:blip r:embed="rId3">
            <a:extLst/>
          </a:blip>
          <a:stretch>
            <a:fillRect/>
          </a:stretch>
        </p:blipFill>
        <p:spPr>
          <a:xfrm>
            <a:off x="3095387" y="1215424"/>
            <a:ext cx="4489926" cy="2702937"/>
          </a:xfrm>
          <a:prstGeom prst="rect">
            <a:avLst/>
          </a:prstGeom>
          <a:ln w="12700">
            <a:miter lim="400000"/>
          </a:ln>
        </p:spPr>
      </p:pic>
      <p:pic>
        <p:nvPicPr>
          <p:cNvPr id="686" name="blck-schema.png"/>
          <p:cNvPicPr>
            <a:picLocks noChangeAspect="1"/>
          </p:cNvPicPr>
          <p:nvPr/>
        </p:nvPicPr>
        <p:blipFill>
          <a:blip r:embed="rId4">
            <a:extLst/>
          </a:blip>
          <a:stretch>
            <a:fillRect/>
          </a:stretch>
        </p:blipFill>
        <p:spPr>
          <a:xfrm>
            <a:off x="3021617" y="4018735"/>
            <a:ext cx="4637466" cy="914612"/>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14:flip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0" name="Shape 690"/>
          <p:cNvSpPr/>
          <p:nvPr>
            <p:ph type="title"/>
          </p:nvPr>
        </p:nvSpPr>
        <p:spPr>
          <a:xfrm>
            <a:off x="512165" y="334204"/>
            <a:ext cx="3765354" cy="420746"/>
          </a:xfrm>
          <a:prstGeom prst="rect">
            <a:avLst/>
          </a:prstGeom>
        </p:spPr>
        <p:txBody>
          <a:bodyPr/>
          <a:lstStyle/>
          <a:p>
            <a:pPr defTabSz="729640">
              <a:defRPr sz="2300"/>
            </a:pPr>
            <a:r>
              <a:t>The </a:t>
            </a:r>
            <a:r>
              <a:rPr>
                <a:solidFill>
                  <a:schemeClr val="accent1"/>
                </a:solidFill>
              </a:rPr>
              <a:t>Monopoly </a:t>
            </a:r>
            <a:r>
              <a:t>example</a:t>
            </a:r>
          </a:p>
        </p:txBody>
      </p:sp>
      <p:sp>
        <p:nvSpPr>
          <p:cNvPr id="691" name="Shape 691"/>
          <p:cNvSpPr/>
          <p:nvPr/>
        </p:nvSpPr>
        <p:spPr>
          <a:xfrm>
            <a:off x="9984788" y="-1684991"/>
            <a:ext cx="473138" cy="370232"/>
          </a:xfrm>
          <a:prstGeom prst="line">
            <a:avLst/>
          </a:prstGeom>
          <a:ln w="25400" cap="sq">
            <a:solidFill>
              <a:schemeClr val="accent2"/>
            </a:solidFill>
            <a:bevel/>
          </a:ln>
        </p:spPr>
        <p:txBody>
          <a:bodyPr lIns="45718" tIns="45718" rIns="45718" bIns="45718"/>
          <a:lstStyle/>
          <a:p>
            <a:pPr/>
          </a:p>
        </p:txBody>
      </p:sp>
      <p:grpSp>
        <p:nvGrpSpPr>
          <p:cNvPr id="695" name="Group 695"/>
          <p:cNvGrpSpPr/>
          <p:nvPr/>
        </p:nvGrpSpPr>
        <p:grpSpPr>
          <a:xfrm>
            <a:off x="7378316" y="1984437"/>
            <a:ext cx="692405" cy="741905"/>
            <a:chOff x="-1" y="0"/>
            <a:chExt cx="692403" cy="741903"/>
          </a:xfrm>
        </p:grpSpPr>
        <p:sp>
          <p:nvSpPr>
            <p:cNvPr id="692" name="Shape 692"/>
            <p:cNvSpPr/>
            <p:nvPr/>
          </p:nvSpPr>
          <p:spPr>
            <a:xfrm>
              <a:off x="-1" y="-1"/>
              <a:ext cx="692404" cy="741904"/>
            </a:xfrm>
            <a:prstGeom prst="ellipse">
              <a:avLst/>
            </a:prstGeom>
            <a:solidFill>
              <a:srgbClr val="A9B1ED"/>
            </a:solidFill>
            <a:ln w="12700" cap="flat">
              <a:noFill/>
              <a:miter lim="400000"/>
            </a:ln>
            <a:effectLst/>
          </p:spPr>
          <p:txBody>
            <a:bodyPr wrap="square" lIns="45718" tIns="45718" rIns="45718" bIns="45718" numCol="1" anchor="ctr">
              <a:noAutofit/>
            </a:bodyPr>
            <a:lstStyle/>
            <a:p>
              <a:pPr>
                <a:defRPr>
                  <a:latin typeface="Roboto"/>
                  <a:ea typeface="Roboto"/>
                  <a:cs typeface="Roboto"/>
                  <a:sym typeface="Roboto"/>
                </a:defRPr>
              </a:pPr>
            </a:p>
          </p:txBody>
        </p:sp>
        <p:sp>
          <p:nvSpPr>
            <p:cNvPr id="693" name="Shape 693"/>
            <p:cNvSpPr/>
            <p:nvPr/>
          </p:nvSpPr>
          <p:spPr>
            <a:xfrm>
              <a:off x="199224" y="221366"/>
              <a:ext cx="293954" cy="772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cubicBezTo>
                    <a:pt x="0" y="4835"/>
                    <a:pt x="1186" y="0"/>
                    <a:pt x="2650" y="0"/>
                  </a:cubicBezTo>
                  <a:cubicBezTo>
                    <a:pt x="4114" y="0"/>
                    <a:pt x="5300" y="4835"/>
                    <a:pt x="5300" y="10800"/>
                  </a:cubicBezTo>
                  <a:cubicBezTo>
                    <a:pt x="5300" y="16765"/>
                    <a:pt x="4114" y="21600"/>
                    <a:pt x="2650" y="21600"/>
                  </a:cubicBezTo>
                  <a:cubicBezTo>
                    <a:pt x="1186" y="21600"/>
                    <a:pt x="0" y="16765"/>
                    <a:pt x="0" y="10800"/>
                  </a:cubicBezTo>
                  <a:moveTo>
                    <a:pt x="16300" y="10800"/>
                  </a:moveTo>
                  <a:cubicBezTo>
                    <a:pt x="16300" y="4835"/>
                    <a:pt x="17486" y="0"/>
                    <a:pt x="18950" y="0"/>
                  </a:cubicBezTo>
                  <a:cubicBezTo>
                    <a:pt x="20414" y="0"/>
                    <a:pt x="21600" y="4835"/>
                    <a:pt x="21600" y="10800"/>
                  </a:cubicBezTo>
                  <a:cubicBezTo>
                    <a:pt x="21600" y="16765"/>
                    <a:pt x="20414" y="21600"/>
                    <a:pt x="18950" y="21600"/>
                  </a:cubicBezTo>
                  <a:cubicBezTo>
                    <a:pt x="17486" y="21600"/>
                    <a:pt x="16300" y="16765"/>
                    <a:pt x="16300" y="10800"/>
                  </a:cubicBezTo>
                </a:path>
              </a:pathLst>
            </a:custGeom>
            <a:solidFill>
              <a:srgbClr val="000000">
                <a:alpha val="20000"/>
              </a:srgbClr>
            </a:solidFill>
            <a:ln w="12700" cap="flat">
              <a:noFill/>
              <a:miter lim="400000"/>
            </a:ln>
            <a:effectLst/>
          </p:spPr>
          <p:txBody>
            <a:bodyPr wrap="square" lIns="45718" tIns="45718" rIns="45718" bIns="45718" numCol="1" anchor="ctr">
              <a:noAutofit/>
            </a:bodyPr>
            <a:lstStyle/>
            <a:p>
              <a:pPr>
                <a:defRPr>
                  <a:latin typeface="Roboto"/>
                  <a:ea typeface="Roboto"/>
                  <a:cs typeface="Roboto"/>
                  <a:sym typeface="Roboto"/>
                </a:defRPr>
              </a:pPr>
            </a:p>
          </p:txBody>
        </p:sp>
        <p:sp>
          <p:nvSpPr>
            <p:cNvPr id="694" name="Shape 694"/>
            <p:cNvSpPr/>
            <p:nvPr/>
          </p:nvSpPr>
          <p:spPr>
            <a:xfrm>
              <a:off x="-2" y="-1"/>
              <a:ext cx="692404" cy="741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215" y="7570"/>
                  </a:moveTo>
                  <a:cubicBezTo>
                    <a:pt x="6215" y="6949"/>
                    <a:pt x="6719" y="6445"/>
                    <a:pt x="7340" y="6445"/>
                  </a:cubicBezTo>
                  <a:cubicBezTo>
                    <a:pt x="7961" y="6445"/>
                    <a:pt x="8465" y="6949"/>
                    <a:pt x="8465" y="7570"/>
                  </a:cubicBezTo>
                  <a:cubicBezTo>
                    <a:pt x="8465" y="8191"/>
                    <a:pt x="7961" y="8695"/>
                    <a:pt x="7340" y="8695"/>
                  </a:cubicBezTo>
                  <a:cubicBezTo>
                    <a:pt x="6719" y="8695"/>
                    <a:pt x="6215" y="8191"/>
                    <a:pt x="6215" y="7570"/>
                  </a:cubicBezTo>
                  <a:moveTo>
                    <a:pt x="13135" y="7570"/>
                  </a:moveTo>
                  <a:cubicBezTo>
                    <a:pt x="13135" y="6949"/>
                    <a:pt x="13639" y="6445"/>
                    <a:pt x="14260" y="6445"/>
                  </a:cubicBezTo>
                  <a:cubicBezTo>
                    <a:pt x="14881" y="6445"/>
                    <a:pt x="15385" y="6949"/>
                    <a:pt x="15385" y="7570"/>
                  </a:cubicBezTo>
                  <a:cubicBezTo>
                    <a:pt x="15385" y="8191"/>
                    <a:pt x="14881" y="8695"/>
                    <a:pt x="14260" y="8695"/>
                  </a:cubicBezTo>
                  <a:cubicBezTo>
                    <a:pt x="13639" y="8695"/>
                    <a:pt x="13135" y="8191"/>
                    <a:pt x="13135" y="7570"/>
                  </a:cubicBezTo>
                  <a:moveTo>
                    <a:pt x="4946" y="15510"/>
                  </a:moveTo>
                  <a:cubicBezTo>
                    <a:pt x="8849" y="18190"/>
                    <a:pt x="12747" y="18190"/>
                    <a:pt x="16640" y="15510"/>
                  </a:cubicBezTo>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path>
              </a:pathLst>
            </a:custGeom>
            <a:noFill/>
            <a:ln w="9525" cap="flat">
              <a:solidFill>
                <a:srgbClr val="858591"/>
              </a:solidFill>
              <a:prstDash val="solid"/>
              <a:round/>
            </a:ln>
            <a:effectLst/>
          </p:spPr>
          <p:txBody>
            <a:bodyPr wrap="square" lIns="45718" tIns="45718" rIns="45718" bIns="45718" numCol="1" anchor="ctr">
              <a:noAutofit/>
            </a:bodyPr>
            <a:lstStyle/>
            <a:p>
              <a:pPr>
                <a:defRPr>
                  <a:latin typeface="Roboto"/>
                  <a:ea typeface="Roboto"/>
                  <a:cs typeface="Roboto"/>
                  <a:sym typeface="Roboto"/>
                </a:defRPr>
              </a:pPr>
            </a:p>
          </p:txBody>
        </p:sp>
      </p:grpSp>
      <p:grpSp>
        <p:nvGrpSpPr>
          <p:cNvPr id="699" name="Group 699"/>
          <p:cNvGrpSpPr/>
          <p:nvPr/>
        </p:nvGrpSpPr>
        <p:grpSpPr>
          <a:xfrm>
            <a:off x="3484542" y="1412288"/>
            <a:ext cx="692405" cy="741904"/>
            <a:chOff x="-1" y="0"/>
            <a:chExt cx="692403" cy="741903"/>
          </a:xfrm>
        </p:grpSpPr>
        <p:sp>
          <p:nvSpPr>
            <p:cNvPr id="696" name="Shape 696"/>
            <p:cNvSpPr/>
            <p:nvPr/>
          </p:nvSpPr>
          <p:spPr>
            <a:xfrm>
              <a:off x="-1" y="-1"/>
              <a:ext cx="692404" cy="741904"/>
            </a:xfrm>
            <a:prstGeom prst="ellipse">
              <a:avLst/>
            </a:prstGeom>
            <a:solidFill>
              <a:srgbClr val="A9B1ED"/>
            </a:solidFill>
            <a:ln w="12700" cap="flat">
              <a:noFill/>
              <a:miter lim="400000"/>
            </a:ln>
            <a:effectLst/>
          </p:spPr>
          <p:txBody>
            <a:bodyPr wrap="square" lIns="45718" tIns="45718" rIns="45718" bIns="45718" numCol="1" anchor="ctr">
              <a:noAutofit/>
            </a:bodyPr>
            <a:lstStyle/>
            <a:p>
              <a:pPr>
                <a:defRPr>
                  <a:latin typeface="Roboto"/>
                  <a:ea typeface="Roboto"/>
                  <a:cs typeface="Roboto"/>
                  <a:sym typeface="Roboto"/>
                </a:defRPr>
              </a:pPr>
            </a:p>
          </p:txBody>
        </p:sp>
        <p:sp>
          <p:nvSpPr>
            <p:cNvPr id="697" name="Shape 697"/>
            <p:cNvSpPr/>
            <p:nvPr/>
          </p:nvSpPr>
          <p:spPr>
            <a:xfrm>
              <a:off x="199224" y="221366"/>
              <a:ext cx="293954" cy="772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cubicBezTo>
                    <a:pt x="0" y="4835"/>
                    <a:pt x="1186" y="0"/>
                    <a:pt x="2650" y="0"/>
                  </a:cubicBezTo>
                  <a:cubicBezTo>
                    <a:pt x="4114" y="0"/>
                    <a:pt x="5300" y="4835"/>
                    <a:pt x="5300" y="10800"/>
                  </a:cubicBezTo>
                  <a:cubicBezTo>
                    <a:pt x="5300" y="16765"/>
                    <a:pt x="4114" y="21600"/>
                    <a:pt x="2650" y="21600"/>
                  </a:cubicBezTo>
                  <a:cubicBezTo>
                    <a:pt x="1186" y="21600"/>
                    <a:pt x="0" y="16765"/>
                    <a:pt x="0" y="10800"/>
                  </a:cubicBezTo>
                  <a:moveTo>
                    <a:pt x="16300" y="10800"/>
                  </a:moveTo>
                  <a:cubicBezTo>
                    <a:pt x="16300" y="4835"/>
                    <a:pt x="17486" y="0"/>
                    <a:pt x="18950" y="0"/>
                  </a:cubicBezTo>
                  <a:cubicBezTo>
                    <a:pt x="20414" y="0"/>
                    <a:pt x="21600" y="4835"/>
                    <a:pt x="21600" y="10800"/>
                  </a:cubicBezTo>
                  <a:cubicBezTo>
                    <a:pt x="21600" y="16765"/>
                    <a:pt x="20414" y="21600"/>
                    <a:pt x="18950" y="21600"/>
                  </a:cubicBezTo>
                  <a:cubicBezTo>
                    <a:pt x="17486" y="21600"/>
                    <a:pt x="16300" y="16765"/>
                    <a:pt x="16300" y="10800"/>
                  </a:cubicBezTo>
                </a:path>
              </a:pathLst>
            </a:custGeom>
            <a:solidFill>
              <a:srgbClr val="000000">
                <a:alpha val="20000"/>
              </a:srgbClr>
            </a:solidFill>
            <a:ln w="12700" cap="flat">
              <a:noFill/>
              <a:miter lim="400000"/>
            </a:ln>
            <a:effectLst/>
          </p:spPr>
          <p:txBody>
            <a:bodyPr wrap="square" lIns="45718" tIns="45718" rIns="45718" bIns="45718" numCol="1" anchor="ctr">
              <a:noAutofit/>
            </a:bodyPr>
            <a:lstStyle/>
            <a:p>
              <a:pPr>
                <a:defRPr>
                  <a:latin typeface="Roboto"/>
                  <a:ea typeface="Roboto"/>
                  <a:cs typeface="Roboto"/>
                  <a:sym typeface="Roboto"/>
                </a:defRPr>
              </a:pPr>
            </a:p>
          </p:txBody>
        </p:sp>
        <p:sp>
          <p:nvSpPr>
            <p:cNvPr id="698" name="Shape 698"/>
            <p:cNvSpPr/>
            <p:nvPr/>
          </p:nvSpPr>
          <p:spPr>
            <a:xfrm>
              <a:off x="-2" y="-1"/>
              <a:ext cx="692404" cy="741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215" y="7570"/>
                  </a:moveTo>
                  <a:cubicBezTo>
                    <a:pt x="6215" y="6949"/>
                    <a:pt x="6719" y="6445"/>
                    <a:pt x="7340" y="6445"/>
                  </a:cubicBezTo>
                  <a:cubicBezTo>
                    <a:pt x="7961" y="6445"/>
                    <a:pt x="8465" y="6949"/>
                    <a:pt x="8465" y="7570"/>
                  </a:cubicBezTo>
                  <a:cubicBezTo>
                    <a:pt x="8465" y="8191"/>
                    <a:pt x="7961" y="8695"/>
                    <a:pt x="7340" y="8695"/>
                  </a:cubicBezTo>
                  <a:cubicBezTo>
                    <a:pt x="6719" y="8695"/>
                    <a:pt x="6215" y="8191"/>
                    <a:pt x="6215" y="7570"/>
                  </a:cubicBezTo>
                  <a:moveTo>
                    <a:pt x="13135" y="7570"/>
                  </a:moveTo>
                  <a:cubicBezTo>
                    <a:pt x="13135" y="6949"/>
                    <a:pt x="13639" y="6445"/>
                    <a:pt x="14260" y="6445"/>
                  </a:cubicBezTo>
                  <a:cubicBezTo>
                    <a:pt x="14881" y="6445"/>
                    <a:pt x="15385" y="6949"/>
                    <a:pt x="15385" y="7570"/>
                  </a:cubicBezTo>
                  <a:cubicBezTo>
                    <a:pt x="15385" y="8191"/>
                    <a:pt x="14881" y="8695"/>
                    <a:pt x="14260" y="8695"/>
                  </a:cubicBezTo>
                  <a:cubicBezTo>
                    <a:pt x="13639" y="8695"/>
                    <a:pt x="13135" y="8191"/>
                    <a:pt x="13135" y="7570"/>
                  </a:cubicBezTo>
                  <a:moveTo>
                    <a:pt x="4946" y="15510"/>
                  </a:moveTo>
                  <a:cubicBezTo>
                    <a:pt x="8849" y="18190"/>
                    <a:pt x="12747" y="18190"/>
                    <a:pt x="16640" y="15510"/>
                  </a:cubicBezTo>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path>
              </a:pathLst>
            </a:custGeom>
            <a:noFill/>
            <a:ln w="9525" cap="flat">
              <a:solidFill>
                <a:srgbClr val="858591"/>
              </a:solidFill>
              <a:prstDash val="solid"/>
              <a:round/>
            </a:ln>
            <a:effectLst/>
          </p:spPr>
          <p:txBody>
            <a:bodyPr wrap="square" lIns="45718" tIns="45718" rIns="45718" bIns="45718" numCol="1" anchor="ctr">
              <a:noAutofit/>
            </a:bodyPr>
            <a:lstStyle/>
            <a:p>
              <a:pPr>
                <a:defRPr>
                  <a:latin typeface="Roboto"/>
                  <a:ea typeface="Roboto"/>
                  <a:cs typeface="Roboto"/>
                  <a:sym typeface="Roboto"/>
                </a:defRPr>
              </a:pPr>
            </a:p>
          </p:txBody>
        </p:sp>
      </p:grpSp>
      <p:grpSp>
        <p:nvGrpSpPr>
          <p:cNvPr id="703" name="Group 703"/>
          <p:cNvGrpSpPr/>
          <p:nvPr/>
        </p:nvGrpSpPr>
        <p:grpSpPr>
          <a:xfrm>
            <a:off x="1897143" y="3623213"/>
            <a:ext cx="692405" cy="741905"/>
            <a:chOff x="-1" y="0"/>
            <a:chExt cx="692403" cy="741903"/>
          </a:xfrm>
        </p:grpSpPr>
        <p:sp>
          <p:nvSpPr>
            <p:cNvPr id="700" name="Shape 700"/>
            <p:cNvSpPr/>
            <p:nvPr/>
          </p:nvSpPr>
          <p:spPr>
            <a:xfrm>
              <a:off x="-1" y="-1"/>
              <a:ext cx="692404" cy="741904"/>
            </a:xfrm>
            <a:prstGeom prst="ellipse">
              <a:avLst/>
            </a:prstGeom>
            <a:solidFill>
              <a:srgbClr val="A9B1ED"/>
            </a:solidFill>
            <a:ln w="12700" cap="flat">
              <a:noFill/>
              <a:miter lim="400000"/>
            </a:ln>
            <a:effectLst/>
          </p:spPr>
          <p:txBody>
            <a:bodyPr wrap="square" lIns="45718" tIns="45718" rIns="45718" bIns="45718" numCol="1" anchor="ctr">
              <a:noAutofit/>
            </a:bodyPr>
            <a:lstStyle/>
            <a:p>
              <a:pPr>
                <a:defRPr>
                  <a:latin typeface="Roboto"/>
                  <a:ea typeface="Roboto"/>
                  <a:cs typeface="Roboto"/>
                  <a:sym typeface="Roboto"/>
                </a:defRPr>
              </a:pPr>
            </a:p>
          </p:txBody>
        </p:sp>
        <p:sp>
          <p:nvSpPr>
            <p:cNvPr id="701" name="Shape 701"/>
            <p:cNvSpPr/>
            <p:nvPr/>
          </p:nvSpPr>
          <p:spPr>
            <a:xfrm>
              <a:off x="199224" y="221366"/>
              <a:ext cx="293954" cy="772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cubicBezTo>
                    <a:pt x="0" y="4835"/>
                    <a:pt x="1186" y="0"/>
                    <a:pt x="2650" y="0"/>
                  </a:cubicBezTo>
                  <a:cubicBezTo>
                    <a:pt x="4114" y="0"/>
                    <a:pt x="5300" y="4835"/>
                    <a:pt x="5300" y="10800"/>
                  </a:cubicBezTo>
                  <a:cubicBezTo>
                    <a:pt x="5300" y="16765"/>
                    <a:pt x="4114" y="21600"/>
                    <a:pt x="2650" y="21600"/>
                  </a:cubicBezTo>
                  <a:cubicBezTo>
                    <a:pt x="1186" y="21600"/>
                    <a:pt x="0" y="16765"/>
                    <a:pt x="0" y="10800"/>
                  </a:cubicBezTo>
                  <a:moveTo>
                    <a:pt x="16300" y="10800"/>
                  </a:moveTo>
                  <a:cubicBezTo>
                    <a:pt x="16300" y="4835"/>
                    <a:pt x="17486" y="0"/>
                    <a:pt x="18950" y="0"/>
                  </a:cubicBezTo>
                  <a:cubicBezTo>
                    <a:pt x="20414" y="0"/>
                    <a:pt x="21600" y="4835"/>
                    <a:pt x="21600" y="10800"/>
                  </a:cubicBezTo>
                  <a:cubicBezTo>
                    <a:pt x="21600" y="16765"/>
                    <a:pt x="20414" y="21600"/>
                    <a:pt x="18950" y="21600"/>
                  </a:cubicBezTo>
                  <a:cubicBezTo>
                    <a:pt x="17486" y="21600"/>
                    <a:pt x="16300" y="16765"/>
                    <a:pt x="16300" y="10800"/>
                  </a:cubicBezTo>
                </a:path>
              </a:pathLst>
            </a:custGeom>
            <a:solidFill>
              <a:srgbClr val="000000">
                <a:alpha val="20000"/>
              </a:srgbClr>
            </a:solidFill>
            <a:ln w="12700" cap="flat">
              <a:noFill/>
              <a:miter lim="400000"/>
            </a:ln>
            <a:effectLst/>
          </p:spPr>
          <p:txBody>
            <a:bodyPr wrap="square" lIns="45718" tIns="45718" rIns="45718" bIns="45718" numCol="1" anchor="ctr">
              <a:noAutofit/>
            </a:bodyPr>
            <a:lstStyle/>
            <a:p>
              <a:pPr>
                <a:defRPr>
                  <a:latin typeface="Roboto"/>
                  <a:ea typeface="Roboto"/>
                  <a:cs typeface="Roboto"/>
                  <a:sym typeface="Roboto"/>
                </a:defRPr>
              </a:pPr>
            </a:p>
          </p:txBody>
        </p:sp>
        <p:sp>
          <p:nvSpPr>
            <p:cNvPr id="702" name="Shape 702"/>
            <p:cNvSpPr/>
            <p:nvPr/>
          </p:nvSpPr>
          <p:spPr>
            <a:xfrm>
              <a:off x="-2" y="-1"/>
              <a:ext cx="692404" cy="741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215" y="7570"/>
                  </a:moveTo>
                  <a:cubicBezTo>
                    <a:pt x="6215" y="6949"/>
                    <a:pt x="6719" y="6445"/>
                    <a:pt x="7340" y="6445"/>
                  </a:cubicBezTo>
                  <a:cubicBezTo>
                    <a:pt x="7961" y="6445"/>
                    <a:pt x="8465" y="6949"/>
                    <a:pt x="8465" y="7570"/>
                  </a:cubicBezTo>
                  <a:cubicBezTo>
                    <a:pt x="8465" y="8191"/>
                    <a:pt x="7961" y="8695"/>
                    <a:pt x="7340" y="8695"/>
                  </a:cubicBezTo>
                  <a:cubicBezTo>
                    <a:pt x="6719" y="8695"/>
                    <a:pt x="6215" y="8191"/>
                    <a:pt x="6215" y="7570"/>
                  </a:cubicBezTo>
                  <a:moveTo>
                    <a:pt x="13135" y="7570"/>
                  </a:moveTo>
                  <a:cubicBezTo>
                    <a:pt x="13135" y="6949"/>
                    <a:pt x="13639" y="6445"/>
                    <a:pt x="14260" y="6445"/>
                  </a:cubicBezTo>
                  <a:cubicBezTo>
                    <a:pt x="14881" y="6445"/>
                    <a:pt x="15385" y="6949"/>
                    <a:pt x="15385" y="7570"/>
                  </a:cubicBezTo>
                  <a:cubicBezTo>
                    <a:pt x="15385" y="8191"/>
                    <a:pt x="14881" y="8695"/>
                    <a:pt x="14260" y="8695"/>
                  </a:cubicBezTo>
                  <a:cubicBezTo>
                    <a:pt x="13639" y="8695"/>
                    <a:pt x="13135" y="8191"/>
                    <a:pt x="13135" y="7570"/>
                  </a:cubicBezTo>
                  <a:moveTo>
                    <a:pt x="4946" y="15510"/>
                  </a:moveTo>
                  <a:cubicBezTo>
                    <a:pt x="8849" y="18190"/>
                    <a:pt x="12747" y="18190"/>
                    <a:pt x="16640" y="15510"/>
                  </a:cubicBezTo>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path>
              </a:pathLst>
            </a:custGeom>
            <a:noFill/>
            <a:ln w="9525" cap="flat">
              <a:solidFill>
                <a:srgbClr val="858591"/>
              </a:solidFill>
              <a:prstDash val="solid"/>
              <a:round/>
            </a:ln>
            <a:effectLst/>
          </p:spPr>
          <p:txBody>
            <a:bodyPr wrap="square" lIns="45718" tIns="45718" rIns="45718" bIns="45718" numCol="1" anchor="ctr">
              <a:noAutofit/>
            </a:bodyPr>
            <a:lstStyle/>
            <a:p>
              <a:pPr>
                <a:defRPr>
                  <a:latin typeface="Roboto"/>
                  <a:ea typeface="Roboto"/>
                  <a:cs typeface="Roboto"/>
                  <a:sym typeface="Roboto"/>
                </a:defRPr>
              </a:pPr>
            </a:p>
          </p:txBody>
        </p:sp>
      </p:grpSp>
      <p:grpSp>
        <p:nvGrpSpPr>
          <p:cNvPr id="707" name="Group 707"/>
          <p:cNvGrpSpPr/>
          <p:nvPr/>
        </p:nvGrpSpPr>
        <p:grpSpPr>
          <a:xfrm>
            <a:off x="7378316" y="3874288"/>
            <a:ext cx="692405" cy="741905"/>
            <a:chOff x="-1" y="0"/>
            <a:chExt cx="692403" cy="741903"/>
          </a:xfrm>
        </p:grpSpPr>
        <p:sp>
          <p:nvSpPr>
            <p:cNvPr id="704" name="Shape 704"/>
            <p:cNvSpPr/>
            <p:nvPr/>
          </p:nvSpPr>
          <p:spPr>
            <a:xfrm>
              <a:off x="-1" y="-1"/>
              <a:ext cx="692404" cy="741904"/>
            </a:xfrm>
            <a:prstGeom prst="ellipse">
              <a:avLst/>
            </a:prstGeom>
            <a:solidFill>
              <a:srgbClr val="A9B1ED"/>
            </a:solidFill>
            <a:ln w="12700" cap="flat">
              <a:noFill/>
              <a:miter lim="400000"/>
            </a:ln>
            <a:effectLst/>
          </p:spPr>
          <p:txBody>
            <a:bodyPr wrap="square" lIns="45718" tIns="45718" rIns="45718" bIns="45718" numCol="1" anchor="ctr">
              <a:noAutofit/>
            </a:bodyPr>
            <a:lstStyle/>
            <a:p>
              <a:pPr>
                <a:defRPr>
                  <a:latin typeface="Roboto"/>
                  <a:ea typeface="Roboto"/>
                  <a:cs typeface="Roboto"/>
                  <a:sym typeface="Roboto"/>
                </a:defRPr>
              </a:pPr>
            </a:p>
          </p:txBody>
        </p:sp>
        <p:sp>
          <p:nvSpPr>
            <p:cNvPr id="705" name="Shape 705"/>
            <p:cNvSpPr/>
            <p:nvPr/>
          </p:nvSpPr>
          <p:spPr>
            <a:xfrm>
              <a:off x="199224" y="221366"/>
              <a:ext cx="293954" cy="772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cubicBezTo>
                    <a:pt x="0" y="4835"/>
                    <a:pt x="1186" y="0"/>
                    <a:pt x="2650" y="0"/>
                  </a:cubicBezTo>
                  <a:cubicBezTo>
                    <a:pt x="4114" y="0"/>
                    <a:pt x="5300" y="4835"/>
                    <a:pt x="5300" y="10800"/>
                  </a:cubicBezTo>
                  <a:cubicBezTo>
                    <a:pt x="5300" y="16765"/>
                    <a:pt x="4114" y="21600"/>
                    <a:pt x="2650" y="21600"/>
                  </a:cubicBezTo>
                  <a:cubicBezTo>
                    <a:pt x="1186" y="21600"/>
                    <a:pt x="0" y="16765"/>
                    <a:pt x="0" y="10800"/>
                  </a:cubicBezTo>
                  <a:moveTo>
                    <a:pt x="16300" y="10800"/>
                  </a:moveTo>
                  <a:cubicBezTo>
                    <a:pt x="16300" y="4835"/>
                    <a:pt x="17486" y="0"/>
                    <a:pt x="18950" y="0"/>
                  </a:cubicBezTo>
                  <a:cubicBezTo>
                    <a:pt x="20414" y="0"/>
                    <a:pt x="21600" y="4835"/>
                    <a:pt x="21600" y="10800"/>
                  </a:cubicBezTo>
                  <a:cubicBezTo>
                    <a:pt x="21600" y="16765"/>
                    <a:pt x="20414" y="21600"/>
                    <a:pt x="18950" y="21600"/>
                  </a:cubicBezTo>
                  <a:cubicBezTo>
                    <a:pt x="17486" y="21600"/>
                    <a:pt x="16300" y="16765"/>
                    <a:pt x="16300" y="10800"/>
                  </a:cubicBezTo>
                </a:path>
              </a:pathLst>
            </a:custGeom>
            <a:solidFill>
              <a:srgbClr val="000000">
                <a:alpha val="20000"/>
              </a:srgbClr>
            </a:solidFill>
            <a:ln w="12700" cap="flat">
              <a:noFill/>
              <a:miter lim="400000"/>
            </a:ln>
            <a:effectLst/>
          </p:spPr>
          <p:txBody>
            <a:bodyPr wrap="square" lIns="45718" tIns="45718" rIns="45718" bIns="45718" numCol="1" anchor="ctr">
              <a:noAutofit/>
            </a:bodyPr>
            <a:lstStyle/>
            <a:p>
              <a:pPr>
                <a:defRPr>
                  <a:latin typeface="Roboto"/>
                  <a:ea typeface="Roboto"/>
                  <a:cs typeface="Roboto"/>
                  <a:sym typeface="Roboto"/>
                </a:defRPr>
              </a:pPr>
            </a:p>
          </p:txBody>
        </p:sp>
        <p:sp>
          <p:nvSpPr>
            <p:cNvPr id="706" name="Shape 706"/>
            <p:cNvSpPr/>
            <p:nvPr/>
          </p:nvSpPr>
          <p:spPr>
            <a:xfrm>
              <a:off x="-2" y="-1"/>
              <a:ext cx="692404" cy="741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215" y="7570"/>
                  </a:moveTo>
                  <a:cubicBezTo>
                    <a:pt x="6215" y="6949"/>
                    <a:pt x="6719" y="6445"/>
                    <a:pt x="7340" y="6445"/>
                  </a:cubicBezTo>
                  <a:cubicBezTo>
                    <a:pt x="7961" y="6445"/>
                    <a:pt x="8465" y="6949"/>
                    <a:pt x="8465" y="7570"/>
                  </a:cubicBezTo>
                  <a:cubicBezTo>
                    <a:pt x="8465" y="8191"/>
                    <a:pt x="7961" y="8695"/>
                    <a:pt x="7340" y="8695"/>
                  </a:cubicBezTo>
                  <a:cubicBezTo>
                    <a:pt x="6719" y="8695"/>
                    <a:pt x="6215" y="8191"/>
                    <a:pt x="6215" y="7570"/>
                  </a:cubicBezTo>
                  <a:moveTo>
                    <a:pt x="13135" y="7570"/>
                  </a:moveTo>
                  <a:cubicBezTo>
                    <a:pt x="13135" y="6949"/>
                    <a:pt x="13639" y="6445"/>
                    <a:pt x="14260" y="6445"/>
                  </a:cubicBezTo>
                  <a:cubicBezTo>
                    <a:pt x="14881" y="6445"/>
                    <a:pt x="15385" y="6949"/>
                    <a:pt x="15385" y="7570"/>
                  </a:cubicBezTo>
                  <a:cubicBezTo>
                    <a:pt x="15385" y="8191"/>
                    <a:pt x="14881" y="8695"/>
                    <a:pt x="14260" y="8695"/>
                  </a:cubicBezTo>
                  <a:cubicBezTo>
                    <a:pt x="13639" y="8695"/>
                    <a:pt x="13135" y="8191"/>
                    <a:pt x="13135" y="7570"/>
                  </a:cubicBezTo>
                  <a:moveTo>
                    <a:pt x="4946" y="15510"/>
                  </a:moveTo>
                  <a:cubicBezTo>
                    <a:pt x="8849" y="18190"/>
                    <a:pt x="12747" y="18190"/>
                    <a:pt x="16640" y="15510"/>
                  </a:cubicBezTo>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path>
              </a:pathLst>
            </a:custGeom>
            <a:noFill/>
            <a:ln w="9525" cap="flat">
              <a:solidFill>
                <a:srgbClr val="858591"/>
              </a:solidFill>
              <a:prstDash val="solid"/>
              <a:round/>
            </a:ln>
            <a:effectLst/>
          </p:spPr>
          <p:txBody>
            <a:bodyPr wrap="square" lIns="45718" tIns="45718" rIns="45718" bIns="45718" numCol="1" anchor="ctr">
              <a:noAutofit/>
            </a:bodyPr>
            <a:lstStyle/>
            <a:p>
              <a:pPr>
                <a:defRPr>
                  <a:latin typeface="Roboto"/>
                  <a:ea typeface="Roboto"/>
                  <a:cs typeface="Roboto"/>
                  <a:sym typeface="Roboto"/>
                </a:defRPr>
              </a:pPr>
            </a:p>
          </p:txBody>
        </p:sp>
      </p:grpSp>
      <p:grpSp>
        <p:nvGrpSpPr>
          <p:cNvPr id="711" name="Group 711"/>
          <p:cNvGrpSpPr/>
          <p:nvPr/>
        </p:nvGrpSpPr>
        <p:grpSpPr>
          <a:xfrm>
            <a:off x="3064042" y="1762387"/>
            <a:ext cx="321604" cy="391804"/>
            <a:chOff x="-1" y="0"/>
            <a:chExt cx="321603" cy="391802"/>
          </a:xfrm>
        </p:grpSpPr>
        <p:sp>
          <p:nvSpPr>
            <p:cNvPr id="708" name="Shape 708"/>
            <p:cNvSpPr/>
            <p:nvPr/>
          </p:nvSpPr>
          <p:spPr>
            <a:xfrm>
              <a:off x="-2" y="-1"/>
              <a:ext cx="321604" cy="3918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216"/>
                  </a:moveTo>
                  <a:cubicBezTo>
                    <a:pt x="0" y="992"/>
                    <a:pt x="4835" y="0"/>
                    <a:pt x="10800" y="0"/>
                  </a:cubicBezTo>
                  <a:cubicBezTo>
                    <a:pt x="16765" y="0"/>
                    <a:pt x="21600" y="992"/>
                    <a:pt x="21600" y="2216"/>
                  </a:cubicBezTo>
                  <a:lnTo>
                    <a:pt x="21600" y="19384"/>
                  </a:lnTo>
                  <a:cubicBezTo>
                    <a:pt x="21600" y="20608"/>
                    <a:pt x="16765" y="21600"/>
                    <a:pt x="10800" y="21600"/>
                  </a:cubicBezTo>
                  <a:cubicBezTo>
                    <a:pt x="4835" y="21600"/>
                    <a:pt x="0" y="20608"/>
                    <a:pt x="0" y="19384"/>
                  </a:cubicBezTo>
                  <a:close/>
                </a:path>
              </a:pathLst>
            </a:custGeom>
            <a:solidFill>
              <a:srgbClr val="A9B1ED"/>
            </a:solidFill>
            <a:ln w="12700" cap="flat">
              <a:noFill/>
              <a:miter lim="400000"/>
            </a:ln>
            <a:effectLst/>
          </p:spPr>
          <p:txBody>
            <a:bodyPr wrap="square" lIns="45718" tIns="45718" rIns="45718" bIns="45718" numCol="1" anchor="ctr">
              <a:noAutofit/>
            </a:bodyPr>
            <a:lstStyle/>
            <a:p>
              <a:pPr>
                <a:defRPr>
                  <a:latin typeface="Roboto"/>
                  <a:ea typeface="Roboto"/>
                  <a:cs typeface="Roboto"/>
                  <a:sym typeface="Roboto"/>
                </a:defRPr>
              </a:pPr>
            </a:p>
          </p:txBody>
        </p:sp>
        <p:sp>
          <p:nvSpPr>
            <p:cNvPr id="709" name="Shape 709"/>
            <p:cNvSpPr/>
            <p:nvPr/>
          </p:nvSpPr>
          <p:spPr>
            <a:xfrm>
              <a:off x="-1" y="-1"/>
              <a:ext cx="321604" cy="80403"/>
            </a:xfrm>
            <a:prstGeom prst="ellipse">
              <a:avLst/>
            </a:prstGeom>
            <a:solidFill>
              <a:srgbClr val="FFFFFF">
                <a:alpha val="40000"/>
              </a:srgbClr>
            </a:solidFill>
            <a:ln w="12700" cap="flat">
              <a:noFill/>
              <a:miter lim="400000"/>
            </a:ln>
            <a:effectLst/>
          </p:spPr>
          <p:txBody>
            <a:bodyPr wrap="square" lIns="45718" tIns="45718" rIns="45718" bIns="45718" numCol="1" anchor="ctr">
              <a:noAutofit/>
            </a:bodyPr>
            <a:lstStyle/>
            <a:p>
              <a:pPr>
                <a:defRPr>
                  <a:latin typeface="Roboto"/>
                  <a:ea typeface="Roboto"/>
                  <a:cs typeface="Roboto"/>
                  <a:sym typeface="Roboto"/>
                </a:defRPr>
              </a:pPr>
            </a:p>
          </p:txBody>
        </p:sp>
        <p:sp>
          <p:nvSpPr>
            <p:cNvPr id="710" name="Shape 710"/>
            <p:cNvSpPr/>
            <p:nvPr/>
          </p:nvSpPr>
          <p:spPr>
            <a:xfrm>
              <a:off x="-2" y="-1"/>
              <a:ext cx="321604" cy="3918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216"/>
                  </a:moveTo>
                  <a:cubicBezTo>
                    <a:pt x="21600" y="3440"/>
                    <a:pt x="16765" y="4432"/>
                    <a:pt x="10800" y="4432"/>
                  </a:cubicBezTo>
                  <a:cubicBezTo>
                    <a:pt x="4835" y="4432"/>
                    <a:pt x="0" y="3440"/>
                    <a:pt x="0" y="2216"/>
                  </a:cubicBezTo>
                  <a:cubicBezTo>
                    <a:pt x="0" y="992"/>
                    <a:pt x="4835" y="0"/>
                    <a:pt x="10800" y="0"/>
                  </a:cubicBezTo>
                  <a:cubicBezTo>
                    <a:pt x="16765" y="0"/>
                    <a:pt x="21600" y="992"/>
                    <a:pt x="21600" y="2216"/>
                  </a:cubicBezTo>
                  <a:lnTo>
                    <a:pt x="21600" y="19384"/>
                  </a:lnTo>
                  <a:cubicBezTo>
                    <a:pt x="21600" y="20608"/>
                    <a:pt x="16765" y="21600"/>
                    <a:pt x="10800" y="21600"/>
                  </a:cubicBezTo>
                  <a:cubicBezTo>
                    <a:pt x="4835" y="21600"/>
                    <a:pt x="0" y="20608"/>
                    <a:pt x="0" y="19384"/>
                  </a:cubicBezTo>
                  <a:lnTo>
                    <a:pt x="0" y="2216"/>
                  </a:lnTo>
                </a:path>
              </a:pathLst>
            </a:custGeom>
            <a:noFill/>
            <a:ln w="9525" cap="flat">
              <a:solidFill>
                <a:srgbClr val="858591"/>
              </a:solidFill>
              <a:prstDash val="solid"/>
              <a:round/>
            </a:ln>
            <a:effectLst/>
          </p:spPr>
          <p:txBody>
            <a:bodyPr wrap="square" lIns="45718" tIns="45718" rIns="45718" bIns="45718" numCol="1" anchor="ctr">
              <a:noAutofit/>
            </a:bodyPr>
            <a:lstStyle/>
            <a:p>
              <a:pPr>
                <a:defRPr>
                  <a:latin typeface="Roboto"/>
                  <a:ea typeface="Roboto"/>
                  <a:cs typeface="Roboto"/>
                  <a:sym typeface="Roboto"/>
                </a:defRPr>
              </a:pPr>
            </a:p>
          </p:txBody>
        </p:sp>
      </p:grpSp>
      <p:grpSp>
        <p:nvGrpSpPr>
          <p:cNvPr id="715" name="Group 715"/>
          <p:cNvGrpSpPr/>
          <p:nvPr/>
        </p:nvGrpSpPr>
        <p:grpSpPr>
          <a:xfrm>
            <a:off x="8070717" y="2334539"/>
            <a:ext cx="321605" cy="391804"/>
            <a:chOff x="0" y="0"/>
            <a:chExt cx="321603" cy="391802"/>
          </a:xfrm>
        </p:grpSpPr>
        <p:sp>
          <p:nvSpPr>
            <p:cNvPr id="712" name="Shape 712"/>
            <p:cNvSpPr/>
            <p:nvPr/>
          </p:nvSpPr>
          <p:spPr>
            <a:xfrm>
              <a:off x="-1" y="-1"/>
              <a:ext cx="321603" cy="3918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216"/>
                  </a:moveTo>
                  <a:cubicBezTo>
                    <a:pt x="0" y="992"/>
                    <a:pt x="4835" y="0"/>
                    <a:pt x="10800" y="0"/>
                  </a:cubicBezTo>
                  <a:cubicBezTo>
                    <a:pt x="16765" y="0"/>
                    <a:pt x="21600" y="992"/>
                    <a:pt x="21600" y="2216"/>
                  </a:cubicBezTo>
                  <a:lnTo>
                    <a:pt x="21600" y="19384"/>
                  </a:lnTo>
                  <a:cubicBezTo>
                    <a:pt x="21600" y="20608"/>
                    <a:pt x="16765" y="21600"/>
                    <a:pt x="10800" y="21600"/>
                  </a:cubicBezTo>
                  <a:cubicBezTo>
                    <a:pt x="4835" y="21600"/>
                    <a:pt x="0" y="20608"/>
                    <a:pt x="0" y="19384"/>
                  </a:cubicBezTo>
                  <a:close/>
                </a:path>
              </a:pathLst>
            </a:custGeom>
            <a:solidFill>
              <a:srgbClr val="A9B1ED"/>
            </a:solidFill>
            <a:ln w="12700" cap="flat">
              <a:noFill/>
              <a:miter lim="400000"/>
            </a:ln>
            <a:effectLst/>
          </p:spPr>
          <p:txBody>
            <a:bodyPr wrap="square" lIns="45718" tIns="45718" rIns="45718" bIns="45718" numCol="1" anchor="ctr">
              <a:noAutofit/>
            </a:bodyPr>
            <a:lstStyle/>
            <a:p>
              <a:pPr>
                <a:defRPr>
                  <a:latin typeface="Roboto"/>
                  <a:ea typeface="Roboto"/>
                  <a:cs typeface="Roboto"/>
                  <a:sym typeface="Roboto"/>
                </a:defRPr>
              </a:pPr>
            </a:p>
          </p:txBody>
        </p:sp>
        <p:sp>
          <p:nvSpPr>
            <p:cNvPr id="713" name="Shape 713"/>
            <p:cNvSpPr/>
            <p:nvPr/>
          </p:nvSpPr>
          <p:spPr>
            <a:xfrm>
              <a:off x="-1" y="-1"/>
              <a:ext cx="321604" cy="80403"/>
            </a:xfrm>
            <a:prstGeom prst="ellipse">
              <a:avLst/>
            </a:prstGeom>
            <a:solidFill>
              <a:srgbClr val="FFFFFF">
                <a:alpha val="40000"/>
              </a:srgbClr>
            </a:solidFill>
            <a:ln w="12700" cap="flat">
              <a:noFill/>
              <a:miter lim="400000"/>
            </a:ln>
            <a:effectLst/>
          </p:spPr>
          <p:txBody>
            <a:bodyPr wrap="square" lIns="45718" tIns="45718" rIns="45718" bIns="45718" numCol="1" anchor="ctr">
              <a:noAutofit/>
            </a:bodyPr>
            <a:lstStyle/>
            <a:p>
              <a:pPr>
                <a:defRPr>
                  <a:latin typeface="Roboto"/>
                  <a:ea typeface="Roboto"/>
                  <a:cs typeface="Roboto"/>
                  <a:sym typeface="Roboto"/>
                </a:defRPr>
              </a:pPr>
            </a:p>
          </p:txBody>
        </p:sp>
        <p:sp>
          <p:nvSpPr>
            <p:cNvPr id="714" name="Shape 714"/>
            <p:cNvSpPr/>
            <p:nvPr/>
          </p:nvSpPr>
          <p:spPr>
            <a:xfrm>
              <a:off x="-1" y="-1"/>
              <a:ext cx="321603" cy="3918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216"/>
                  </a:moveTo>
                  <a:cubicBezTo>
                    <a:pt x="21600" y="3440"/>
                    <a:pt x="16765" y="4432"/>
                    <a:pt x="10800" y="4432"/>
                  </a:cubicBezTo>
                  <a:cubicBezTo>
                    <a:pt x="4835" y="4432"/>
                    <a:pt x="0" y="3440"/>
                    <a:pt x="0" y="2216"/>
                  </a:cubicBezTo>
                  <a:cubicBezTo>
                    <a:pt x="0" y="992"/>
                    <a:pt x="4835" y="0"/>
                    <a:pt x="10800" y="0"/>
                  </a:cubicBezTo>
                  <a:cubicBezTo>
                    <a:pt x="16765" y="0"/>
                    <a:pt x="21600" y="992"/>
                    <a:pt x="21600" y="2216"/>
                  </a:cubicBezTo>
                  <a:lnTo>
                    <a:pt x="21600" y="19384"/>
                  </a:lnTo>
                  <a:cubicBezTo>
                    <a:pt x="21600" y="20608"/>
                    <a:pt x="16765" y="21600"/>
                    <a:pt x="10800" y="21600"/>
                  </a:cubicBezTo>
                  <a:cubicBezTo>
                    <a:pt x="4835" y="21600"/>
                    <a:pt x="0" y="20608"/>
                    <a:pt x="0" y="19384"/>
                  </a:cubicBezTo>
                  <a:lnTo>
                    <a:pt x="0" y="2216"/>
                  </a:lnTo>
                </a:path>
              </a:pathLst>
            </a:custGeom>
            <a:noFill/>
            <a:ln w="9525" cap="flat">
              <a:solidFill>
                <a:srgbClr val="858591"/>
              </a:solidFill>
              <a:prstDash val="solid"/>
              <a:round/>
            </a:ln>
            <a:effectLst/>
          </p:spPr>
          <p:txBody>
            <a:bodyPr wrap="square" lIns="45718" tIns="45718" rIns="45718" bIns="45718" numCol="1" anchor="ctr">
              <a:noAutofit/>
            </a:bodyPr>
            <a:lstStyle/>
            <a:p>
              <a:pPr>
                <a:defRPr>
                  <a:latin typeface="Roboto"/>
                  <a:ea typeface="Roboto"/>
                  <a:cs typeface="Roboto"/>
                  <a:sym typeface="Roboto"/>
                </a:defRPr>
              </a:pPr>
            </a:p>
          </p:txBody>
        </p:sp>
      </p:grpSp>
      <p:grpSp>
        <p:nvGrpSpPr>
          <p:cNvPr id="719" name="Group 719"/>
          <p:cNvGrpSpPr/>
          <p:nvPr/>
        </p:nvGrpSpPr>
        <p:grpSpPr>
          <a:xfrm>
            <a:off x="8070717" y="4210476"/>
            <a:ext cx="321605" cy="391804"/>
            <a:chOff x="0" y="0"/>
            <a:chExt cx="321603" cy="391802"/>
          </a:xfrm>
        </p:grpSpPr>
        <p:sp>
          <p:nvSpPr>
            <p:cNvPr id="716" name="Shape 716"/>
            <p:cNvSpPr/>
            <p:nvPr/>
          </p:nvSpPr>
          <p:spPr>
            <a:xfrm>
              <a:off x="-1" y="-1"/>
              <a:ext cx="321603" cy="3918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216"/>
                  </a:moveTo>
                  <a:cubicBezTo>
                    <a:pt x="0" y="992"/>
                    <a:pt x="4835" y="0"/>
                    <a:pt x="10800" y="0"/>
                  </a:cubicBezTo>
                  <a:cubicBezTo>
                    <a:pt x="16765" y="0"/>
                    <a:pt x="21600" y="992"/>
                    <a:pt x="21600" y="2216"/>
                  </a:cubicBezTo>
                  <a:lnTo>
                    <a:pt x="21600" y="19384"/>
                  </a:lnTo>
                  <a:cubicBezTo>
                    <a:pt x="21600" y="20608"/>
                    <a:pt x="16765" y="21600"/>
                    <a:pt x="10800" y="21600"/>
                  </a:cubicBezTo>
                  <a:cubicBezTo>
                    <a:pt x="4835" y="21600"/>
                    <a:pt x="0" y="20608"/>
                    <a:pt x="0" y="19384"/>
                  </a:cubicBezTo>
                  <a:close/>
                </a:path>
              </a:pathLst>
            </a:custGeom>
            <a:solidFill>
              <a:srgbClr val="A9B1ED"/>
            </a:solidFill>
            <a:ln w="12700" cap="flat">
              <a:noFill/>
              <a:miter lim="400000"/>
            </a:ln>
            <a:effectLst/>
          </p:spPr>
          <p:txBody>
            <a:bodyPr wrap="square" lIns="45718" tIns="45718" rIns="45718" bIns="45718" numCol="1" anchor="ctr">
              <a:noAutofit/>
            </a:bodyPr>
            <a:lstStyle/>
            <a:p>
              <a:pPr>
                <a:defRPr>
                  <a:latin typeface="Roboto"/>
                  <a:ea typeface="Roboto"/>
                  <a:cs typeface="Roboto"/>
                  <a:sym typeface="Roboto"/>
                </a:defRPr>
              </a:pPr>
            </a:p>
          </p:txBody>
        </p:sp>
        <p:sp>
          <p:nvSpPr>
            <p:cNvPr id="717" name="Shape 717"/>
            <p:cNvSpPr/>
            <p:nvPr/>
          </p:nvSpPr>
          <p:spPr>
            <a:xfrm>
              <a:off x="-1" y="-1"/>
              <a:ext cx="321604" cy="80403"/>
            </a:xfrm>
            <a:prstGeom prst="ellipse">
              <a:avLst/>
            </a:prstGeom>
            <a:solidFill>
              <a:srgbClr val="FFFFFF">
                <a:alpha val="40000"/>
              </a:srgbClr>
            </a:solidFill>
            <a:ln w="12700" cap="flat">
              <a:noFill/>
              <a:miter lim="400000"/>
            </a:ln>
            <a:effectLst/>
          </p:spPr>
          <p:txBody>
            <a:bodyPr wrap="square" lIns="45718" tIns="45718" rIns="45718" bIns="45718" numCol="1" anchor="ctr">
              <a:noAutofit/>
            </a:bodyPr>
            <a:lstStyle/>
            <a:p>
              <a:pPr>
                <a:defRPr>
                  <a:latin typeface="Roboto"/>
                  <a:ea typeface="Roboto"/>
                  <a:cs typeface="Roboto"/>
                  <a:sym typeface="Roboto"/>
                </a:defRPr>
              </a:pPr>
            </a:p>
          </p:txBody>
        </p:sp>
        <p:sp>
          <p:nvSpPr>
            <p:cNvPr id="718" name="Shape 718"/>
            <p:cNvSpPr/>
            <p:nvPr/>
          </p:nvSpPr>
          <p:spPr>
            <a:xfrm>
              <a:off x="-1" y="-1"/>
              <a:ext cx="321603" cy="3918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216"/>
                  </a:moveTo>
                  <a:cubicBezTo>
                    <a:pt x="21600" y="3440"/>
                    <a:pt x="16765" y="4432"/>
                    <a:pt x="10800" y="4432"/>
                  </a:cubicBezTo>
                  <a:cubicBezTo>
                    <a:pt x="4835" y="4432"/>
                    <a:pt x="0" y="3440"/>
                    <a:pt x="0" y="2216"/>
                  </a:cubicBezTo>
                  <a:cubicBezTo>
                    <a:pt x="0" y="992"/>
                    <a:pt x="4835" y="0"/>
                    <a:pt x="10800" y="0"/>
                  </a:cubicBezTo>
                  <a:cubicBezTo>
                    <a:pt x="16765" y="0"/>
                    <a:pt x="21600" y="992"/>
                    <a:pt x="21600" y="2216"/>
                  </a:cubicBezTo>
                  <a:lnTo>
                    <a:pt x="21600" y="19384"/>
                  </a:lnTo>
                  <a:cubicBezTo>
                    <a:pt x="21600" y="20608"/>
                    <a:pt x="16765" y="21600"/>
                    <a:pt x="10800" y="21600"/>
                  </a:cubicBezTo>
                  <a:cubicBezTo>
                    <a:pt x="4835" y="21600"/>
                    <a:pt x="0" y="20608"/>
                    <a:pt x="0" y="19384"/>
                  </a:cubicBezTo>
                  <a:lnTo>
                    <a:pt x="0" y="2216"/>
                  </a:lnTo>
                </a:path>
              </a:pathLst>
            </a:custGeom>
            <a:noFill/>
            <a:ln w="9525" cap="flat">
              <a:solidFill>
                <a:srgbClr val="858591"/>
              </a:solidFill>
              <a:prstDash val="solid"/>
              <a:round/>
            </a:ln>
            <a:effectLst/>
          </p:spPr>
          <p:txBody>
            <a:bodyPr wrap="square" lIns="45718" tIns="45718" rIns="45718" bIns="45718" numCol="1" anchor="ctr">
              <a:noAutofit/>
            </a:bodyPr>
            <a:lstStyle/>
            <a:p>
              <a:pPr>
                <a:defRPr>
                  <a:latin typeface="Roboto"/>
                  <a:ea typeface="Roboto"/>
                  <a:cs typeface="Roboto"/>
                  <a:sym typeface="Roboto"/>
                </a:defRPr>
              </a:pPr>
            </a:p>
          </p:txBody>
        </p:sp>
      </p:grpSp>
      <p:grpSp>
        <p:nvGrpSpPr>
          <p:cNvPr id="723" name="Group 723"/>
          <p:cNvGrpSpPr/>
          <p:nvPr/>
        </p:nvGrpSpPr>
        <p:grpSpPr>
          <a:xfrm>
            <a:off x="1491593" y="3973313"/>
            <a:ext cx="321605" cy="391804"/>
            <a:chOff x="-1" y="0"/>
            <a:chExt cx="321603" cy="391802"/>
          </a:xfrm>
        </p:grpSpPr>
        <p:sp>
          <p:nvSpPr>
            <p:cNvPr id="720" name="Shape 720"/>
            <p:cNvSpPr/>
            <p:nvPr/>
          </p:nvSpPr>
          <p:spPr>
            <a:xfrm>
              <a:off x="-2" y="-1"/>
              <a:ext cx="321604" cy="3918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216"/>
                  </a:moveTo>
                  <a:cubicBezTo>
                    <a:pt x="0" y="992"/>
                    <a:pt x="4835" y="0"/>
                    <a:pt x="10800" y="0"/>
                  </a:cubicBezTo>
                  <a:cubicBezTo>
                    <a:pt x="16765" y="0"/>
                    <a:pt x="21600" y="992"/>
                    <a:pt x="21600" y="2216"/>
                  </a:cubicBezTo>
                  <a:lnTo>
                    <a:pt x="21600" y="19384"/>
                  </a:lnTo>
                  <a:cubicBezTo>
                    <a:pt x="21600" y="20608"/>
                    <a:pt x="16765" y="21600"/>
                    <a:pt x="10800" y="21600"/>
                  </a:cubicBezTo>
                  <a:cubicBezTo>
                    <a:pt x="4835" y="21600"/>
                    <a:pt x="0" y="20608"/>
                    <a:pt x="0" y="19384"/>
                  </a:cubicBezTo>
                  <a:close/>
                </a:path>
              </a:pathLst>
            </a:custGeom>
            <a:solidFill>
              <a:srgbClr val="A9B1ED"/>
            </a:solidFill>
            <a:ln w="12700" cap="flat">
              <a:noFill/>
              <a:miter lim="400000"/>
            </a:ln>
            <a:effectLst/>
          </p:spPr>
          <p:txBody>
            <a:bodyPr wrap="square" lIns="45718" tIns="45718" rIns="45718" bIns="45718" numCol="1" anchor="ctr">
              <a:noAutofit/>
            </a:bodyPr>
            <a:lstStyle/>
            <a:p>
              <a:pPr>
                <a:defRPr>
                  <a:latin typeface="Roboto"/>
                  <a:ea typeface="Roboto"/>
                  <a:cs typeface="Roboto"/>
                  <a:sym typeface="Roboto"/>
                </a:defRPr>
              </a:pPr>
            </a:p>
          </p:txBody>
        </p:sp>
        <p:sp>
          <p:nvSpPr>
            <p:cNvPr id="721" name="Shape 721"/>
            <p:cNvSpPr/>
            <p:nvPr/>
          </p:nvSpPr>
          <p:spPr>
            <a:xfrm>
              <a:off x="-1" y="-1"/>
              <a:ext cx="321604" cy="80403"/>
            </a:xfrm>
            <a:prstGeom prst="ellipse">
              <a:avLst/>
            </a:prstGeom>
            <a:solidFill>
              <a:srgbClr val="FFFFFF">
                <a:alpha val="40000"/>
              </a:srgbClr>
            </a:solidFill>
            <a:ln w="12700" cap="flat">
              <a:noFill/>
              <a:miter lim="400000"/>
            </a:ln>
            <a:effectLst/>
          </p:spPr>
          <p:txBody>
            <a:bodyPr wrap="square" lIns="45718" tIns="45718" rIns="45718" bIns="45718" numCol="1" anchor="ctr">
              <a:noAutofit/>
            </a:bodyPr>
            <a:lstStyle/>
            <a:p>
              <a:pPr>
                <a:defRPr>
                  <a:latin typeface="Roboto"/>
                  <a:ea typeface="Roboto"/>
                  <a:cs typeface="Roboto"/>
                  <a:sym typeface="Roboto"/>
                </a:defRPr>
              </a:pPr>
            </a:p>
          </p:txBody>
        </p:sp>
        <p:sp>
          <p:nvSpPr>
            <p:cNvPr id="722" name="Shape 722"/>
            <p:cNvSpPr/>
            <p:nvPr/>
          </p:nvSpPr>
          <p:spPr>
            <a:xfrm>
              <a:off x="-2" y="-1"/>
              <a:ext cx="321604" cy="3918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216"/>
                  </a:moveTo>
                  <a:cubicBezTo>
                    <a:pt x="21600" y="3440"/>
                    <a:pt x="16765" y="4432"/>
                    <a:pt x="10800" y="4432"/>
                  </a:cubicBezTo>
                  <a:cubicBezTo>
                    <a:pt x="4835" y="4432"/>
                    <a:pt x="0" y="3440"/>
                    <a:pt x="0" y="2216"/>
                  </a:cubicBezTo>
                  <a:cubicBezTo>
                    <a:pt x="0" y="992"/>
                    <a:pt x="4835" y="0"/>
                    <a:pt x="10800" y="0"/>
                  </a:cubicBezTo>
                  <a:cubicBezTo>
                    <a:pt x="16765" y="0"/>
                    <a:pt x="21600" y="992"/>
                    <a:pt x="21600" y="2216"/>
                  </a:cubicBezTo>
                  <a:lnTo>
                    <a:pt x="21600" y="19384"/>
                  </a:lnTo>
                  <a:cubicBezTo>
                    <a:pt x="21600" y="20608"/>
                    <a:pt x="16765" y="21600"/>
                    <a:pt x="10800" y="21600"/>
                  </a:cubicBezTo>
                  <a:cubicBezTo>
                    <a:pt x="4835" y="21600"/>
                    <a:pt x="0" y="20608"/>
                    <a:pt x="0" y="19384"/>
                  </a:cubicBezTo>
                  <a:lnTo>
                    <a:pt x="0" y="2216"/>
                  </a:lnTo>
                </a:path>
              </a:pathLst>
            </a:custGeom>
            <a:noFill/>
            <a:ln w="9525" cap="flat">
              <a:solidFill>
                <a:srgbClr val="858591"/>
              </a:solidFill>
              <a:prstDash val="solid"/>
              <a:round/>
            </a:ln>
            <a:effectLst/>
          </p:spPr>
          <p:txBody>
            <a:bodyPr wrap="square" lIns="45718" tIns="45718" rIns="45718" bIns="45718" numCol="1" anchor="ctr">
              <a:noAutofit/>
            </a:bodyPr>
            <a:lstStyle/>
            <a:p>
              <a:pPr>
                <a:defRPr>
                  <a:latin typeface="Roboto"/>
                  <a:ea typeface="Roboto"/>
                  <a:cs typeface="Roboto"/>
                  <a:sym typeface="Roboto"/>
                </a:defRPr>
              </a:pPr>
            </a:p>
          </p:txBody>
        </p:sp>
      </p:grpSp>
      <p:pic>
        <p:nvPicPr>
          <p:cNvPr id="724" name="image1.jpeg" descr="German_Monopoly_board_in_the_middle_of_a_game.jpg"/>
          <p:cNvPicPr>
            <a:picLocks noChangeAspect="1"/>
          </p:cNvPicPr>
          <p:nvPr/>
        </p:nvPicPr>
        <p:blipFill>
          <a:blip r:embed="rId3">
            <a:extLst/>
          </a:blip>
          <a:srcRect l="356" t="2021" r="1955" b="1869"/>
          <a:stretch>
            <a:fillRect/>
          </a:stretch>
        </p:blipFill>
        <p:spPr>
          <a:xfrm>
            <a:off x="2840638" y="2310632"/>
            <a:ext cx="4448622" cy="2702613"/>
          </a:xfrm>
          <a:custGeom>
            <a:avLst/>
            <a:gdLst/>
            <a:ahLst/>
            <a:cxnLst>
              <a:cxn ang="0">
                <a:pos x="wd2" y="hd2"/>
              </a:cxn>
              <a:cxn ang="5400000">
                <a:pos x="wd2" y="hd2"/>
              </a:cxn>
              <a:cxn ang="10800000">
                <a:pos x="wd2" y="hd2"/>
              </a:cxn>
              <a:cxn ang="16200000">
                <a:pos x="wd2" y="hd2"/>
              </a:cxn>
            </a:cxnLst>
            <a:rect l="0" t="0" r="r" b="b"/>
            <a:pathLst>
              <a:path w="21593" h="21593" fill="norm" stroke="1" extrusionOk="0">
                <a:moveTo>
                  <a:pt x="8016" y="5"/>
                </a:moveTo>
                <a:cubicBezTo>
                  <a:pt x="7994" y="14"/>
                  <a:pt x="7971" y="32"/>
                  <a:pt x="7948" y="62"/>
                </a:cubicBezTo>
                <a:cubicBezTo>
                  <a:pt x="7904" y="123"/>
                  <a:pt x="7625" y="276"/>
                  <a:pt x="7330" y="401"/>
                </a:cubicBezTo>
                <a:cubicBezTo>
                  <a:pt x="6826" y="616"/>
                  <a:pt x="6801" y="639"/>
                  <a:pt x="6943" y="760"/>
                </a:cubicBezTo>
                <a:cubicBezTo>
                  <a:pt x="7435" y="1179"/>
                  <a:pt x="7369" y="1470"/>
                  <a:pt x="6779" y="1470"/>
                </a:cubicBezTo>
                <a:cubicBezTo>
                  <a:pt x="6563" y="1470"/>
                  <a:pt x="6386" y="1500"/>
                  <a:pt x="6386" y="1540"/>
                </a:cubicBezTo>
                <a:cubicBezTo>
                  <a:pt x="6386" y="1579"/>
                  <a:pt x="6501" y="1807"/>
                  <a:pt x="6642" y="2044"/>
                </a:cubicBezTo>
                <a:lnTo>
                  <a:pt x="6898" y="2472"/>
                </a:lnTo>
                <a:lnTo>
                  <a:pt x="6731" y="2580"/>
                </a:lnTo>
                <a:cubicBezTo>
                  <a:pt x="6437" y="2763"/>
                  <a:pt x="6296" y="2699"/>
                  <a:pt x="6043" y="2272"/>
                </a:cubicBezTo>
                <a:cubicBezTo>
                  <a:pt x="5825" y="1903"/>
                  <a:pt x="5778" y="1867"/>
                  <a:pt x="5585" y="1923"/>
                </a:cubicBezTo>
                <a:cubicBezTo>
                  <a:pt x="5293" y="2008"/>
                  <a:pt x="4704" y="2299"/>
                  <a:pt x="4639" y="2390"/>
                </a:cubicBezTo>
                <a:cubicBezTo>
                  <a:pt x="4609" y="2431"/>
                  <a:pt x="4700" y="2583"/>
                  <a:pt x="4841" y="2729"/>
                </a:cubicBezTo>
                <a:cubicBezTo>
                  <a:pt x="4982" y="2875"/>
                  <a:pt x="5081" y="3041"/>
                  <a:pt x="5061" y="3094"/>
                </a:cubicBezTo>
                <a:cubicBezTo>
                  <a:pt x="4999" y="3258"/>
                  <a:pt x="4905" y="3205"/>
                  <a:pt x="4593" y="2837"/>
                </a:cubicBezTo>
                <a:cubicBezTo>
                  <a:pt x="4428" y="2642"/>
                  <a:pt x="4219" y="2482"/>
                  <a:pt x="4130" y="2482"/>
                </a:cubicBezTo>
                <a:cubicBezTo>
                  <a:pt x="3874" y="2482"/>
                  <a:pt x="3184" y="2710"/>
                  <a:pt x="3184" y="2795"/>
                </a:cubicBezTo>
                <a:cubicBezTo>
                  <a:pt x="3184" y="2838"/>
                  <a:pt x="3309" y="3021"/>
                  <a:pt x="3462" y="3201"/>
                </a:cubicBezTo>
                <a:cubicBezTo>
                  <a:pt x="3615" y="3382"/>
                  <a:pt x="3719" y="3565"/>
                  <a:pt x="3693" y="3607"/>
                </a:cubicBezTo>
                <a:cubicBezTo>
                  <a:pt x="3648" y="3681"/>
                  <a:pt x="3066" y="3917"/>
                  <a:pt x="2075" y="4264"/>
                </a:cubicBezTo>
                <a:cubicBezTo>
                  <a:pt x="1821" y="4353"/>
                  <a:pt x="1580" y="4455"/>
                  <a:pt x="1539" y="4492"/>
                </a:cubicBezTo>
                <a:cubicBezTo>
                  <a:pt x="1488" y="4537"/>
                  <a:pt x="1541" y="4718"/>
                  <a:pt x="1707" y="5063"/>
                </a:cubicBezTo>
                <a:cubicBezTo>
                  <a:pt x="1840" y="5339"/>
                  <a:pt x="1927" y="5595"/>
                  <a:pt x="1903" y="5633"/>
                </a:cubicBezTo>
                <a:cubicBezTo>
                  <a:pt x="1879" y="5671"/>
                  <a:pt x="1462" y="5818"/>
                  <a:pt x="975" y="5960"/>
                </a:cubicBezTo>
                <a:cubicBezTo>
                  <a:pt x="488" y="6102"/>
                  <a:pt x="75" y="6240"/>
                  <a:pt x="60" y="6265"/>
                </a:cubicBezTo>
                <a:cubicBezTo>
                  <a:pt x="16" y="6337"/>
                  <a:pt x="95" y="6656"/>
                  <a:pt x="225" y="6934"/>
                </a:cubicBezTo>
                <a:cubicBezTo>
                  <a:pt x="326" y="7148"/>
                  <a:pt x="395" y="7187"/>
                  <a:pt x="670" y="7187"/>
                </a:cubicBezTo>
                <a:cubicBezTo>
                  <a:pt x="1028" y="7187"/>
                  <a:pt x="1126" y="7337"/>
                  <a:pt x="859" y="7479"/>
                </a:cubicBezTo>
                <a:cubicBezTo>
                  <a:pt x="766" y="7528"/>
                  <a:pt x="682" y="7581"/>
                  <a:pt x="670" y="7596"/>
                </a:cubicBezTo>
                <a:cubicBezTo>
                  <a:pt x="639" y="7639"/>
                  <a:pt x="849" y="8167"/>
                  <a:pt x="1021" y="8478"/>
                </a:cubicBezTo>
                <a:cubicBezTo>
                  <a:pt x="1197" y="8796"/>
                  <a:pt x="1307" y="8816"/>
                  <a:pt x="1736" y="8602"/>
                </a:cubicBezTo>
                <a:cubicBezTo>
                  <a:pt x="2037" y="8452"/>
                  <a:pt x="2237" y="8469"/>
                  <a:pt x="2173" y="8640"/>
                </a:cubicBezTo>
                <a:cubicBezTo>
                  <a:pt x="2155" y="8688"/>
                  <a:pt x="1903" y="8872"/>
                  <a:pt x="1614" y="9052"/>
                </a:cubicBezTo>
                <a:cubicBezTo>
                  <a:pt x="1264" y="9269"/>
                  <a:pt x="1103" y="9420"/>
                  <a:pt x="1131" y="9499"/>
                </a:cubicBezTo>
                <a:cubicBezTo>
                  <a:pt x="1154" y="9564"/>
                  <a:pt x="1271" y="9814"/>
                  <a:pt x="1389" y="10054"/>
                </a:cubicBezTo>
                <a:cubicBezTo>
                  <a:pt x="1594" y="10470"/>
                  <a:pt x="1615" y="10487"/>
                  <a:pt x="1849" y="10422"/>
                </a:cubicBezTo>
                <a:cubicBezTo>
                  <a:pt x="1984" y="10385"/>
                  <a:pt x="2462" y="10137"/>
                  <a:pt x="2913" y="9873"/>
                </a:cubicBezTo>
                <a:lnTo>
                  <a:pt x="3731" y="9394"/>
                </a:lnTo>
                <a:lnTo>
                  <a:pt x="3895" y="9673"/>
                </a:lnTo>
                <a:cubicBezTo>
                  <a:pt x="3985" y="9827"/>
                  <a:pt x="4043" y="9999"/>
                  <a:pt x="4022" y="10054"/>
                </a:cubicBezTo>
                <a:cubicBezTo>
                  <a:pt x="3963" y="10211"/>
                  <a:pt x="2968" y="10862"/>
                  <a:pt x="2464" y="11075"/>
                </a:cubicBezTo>
                <a:cubicBezTo>
                  <a:pt x="2211" y="11181"/>
                  <a:pt x="1991" y="11291"/>
                  <a:pt x="1976" y="11316"/>
                </a:cubicBezTo>
                <a:cubicBezTo>
                  <a:pt x="1961" y="11340"/>
                  <a:pt x="2043" y="11651"/>
                  <a:pt x="2158" y="12007"/>
                </a:cubicBezTo>
                <a:lnTo>
                  <a:pt x="2366" y="12651"/>
                </a:lnTo>
                <a:lnTo>
                  <a:pt x="2705" y="12683"/>
                </a:lnTo>
                <a:cubicBezTo>
                  <a:pt x="2894" y="12700"/>
                  <a:pt x="3148" y="12647"/>
                  <a:pt x="3283" y="12565"/>
                </a:cubicBezTo>
                <a:cubicBezTo>
                  <a:pt x="4989" y="11527"/>
                  <a:pt x="4754" y="11525"/>
                  <a:pt x="5280" y="12610"/>
                </a:cubicBezTo>
                <a:cubicBezTo>
                  <a:pt x="5583" y="13235"/>
                  <a:pt x="5705" y="13558"/>
                  <a:pt x="5662" y="13628"/>
                </a:cubicBezTo>
                <a:cubicBezTo>
                  <a:pt x="5619" y="13699"/>
                  <a:pt x="5535" y="13600"/>
                  <a:pt x="5398" y="13320"/>
                </a:cubicBezTo>
                <a:cubicBezTo>
                  <a:pt x="5168" y="12849"/>
                  <a:pt x="5028" y="12744"/>
                  <a:pt x="4845" y="12905"/>
                </a:cubicBezTo>
                <a:cubicBezTo>
                  <a:pt x="4774" y="12967"/>
                  <a:pt x="4147" y="13338"/>
                  <a:pt x="3452" y="13726"/>
                </a:cubicBezTo>
                <a:cubicBezTo>
                  <a:pt x="2757" y="14113"/>
                  <a:pt x="2129" y="14491"/>
                  <a:pt x="2055" y="14569"/>
                </a:cubicBezTo>
                <a:cubicBezTo>
                  <a:pt x="1982" y="14647"/>
                  <a:pt x="1492" y="14994"/>
                  <a:pt x="967" y="15337"/>
                </a:cubicBezTo>
                <a:cubicBezTo>
                  <a:pt x="442" y="15680"/>
                  <a:pt x="7" y="15969"/>
                  <a:pt x="0" y="15980"/>
                </a:cubicBezTo>
                <a:cubicBezTo>
                  <a:pt x="-7" y="15991"/>
                  <a:pt x="141" y="16442"/>
                  <a:pt x="327" y="16982"/>
                </a:cubicBezTo>
                <a:cubicBezTo>
                  <a:pt x="579" y="17709"/>
                  <a:pt x="699" y="17965"/>
                  <a:pt x="790" y="17965"/>
                </a:cubicBezTo>
                <a:cubicBezTo>
                  <a:pt x="857" y="17965"/>
                  <a:pt x="1112" y="17823"/>
                  <a:pt x="1356" y="17651"/>
                </a:cubicBezTo>
                <a:cubicBezTo>
                  <a:pt x="1600" y="17479"/>
                  <a:pt x="2421" y="16956"/>
                  <a:pt x="3180" y="16488"/>
                </a:cubicBezTo>
                <a:cubicBezTo>
                  <a:pt x="3940" y="16021"/>
                  <a:pt x="4619" y="15557"/>
                  <a:pt x="4689" y="15457"/>
                </a:cubicBezTo>
                <a:cubicBezTo>
                  <a:pt x="4759" y="15357"/>
                  <a:pt x="5050" y="15122"/>
                  <a:pt x="5338" y="14937"/>
                </a:cubicBezTo>
                <a:cubicBezTo>
                  <a:pt x="5626" y="14751"/>
                  <a:pt x="5905" y="14510"/>
                  <a:pt x="5958" y="14401"/>
                </a:cubicBezTo>
                <a:cubicBezTo>
                  <a:pt x="6051" y="14212"/>
                  <a:pt x="6075" y="14245"/>
                  <a:pt x="6534" y="15175"/>
                </a:cubicBezTo>
                <a:cubicBezTo>
                  <a:pt x="6832" y="15776"/>
                  <a:pt x="7001" y="16204"/>
                  <a:pt x="6979" y="16297"/>
                </a:cubicBezTo>
                <a:cubicBezTo>
                  <a:pt x="6953" y="16410"/>
                  <a:pt x="6839" y="16449"/>
                  <a:pt x="6527" y="16450"/>
                </a:cubicBezTo>
                <a:cubicBezTo>
                  <a:pt x="6053" y="16452"/>
                  <a:pt x="5987" y="16497"/>
                  <a:pt x="5899" y="16878"/>
                </a:cubicBezTo>
                <a:cubicBezTo>
                  <a:pt x="5858" y="17055"/>
                  <a:pt x="5774" y="17172"/>
                  <a:pt x="5664" y="17211"/>
                </a:cubicBezTo>
                <a:cubicBezTo>
                  <a:pt x="5350" y="17324"/>
                  <a:pt x="5155" y="17483"/>
                  <a:pt x="5155" y="17623"/>
                </a:cubicBezTo>
                <a:cubicBezTo>
                  <a:pt x="5155" y="17801"/>
                  <a:pt x="5707" y="21420"/>
                  <a:pt x="5752" y="21542"/>
                </a:cubicBezTo>
                <a:cubicBezTo>
                  <a:pt x="5764" y="21574"/>
                  <a:pt x="5831" y="21592"/>
                  <a:pt x="5931" y="21593"/>
                </a:cubicBezTo>
                <a:cubicBezTo>
                  <a:pt x="6233" y="21596"/>
                  <a:pt x="6843" y="21472"/>
                  <a:pt x="7247" y="21304"/>
                </a:cubicBezTo>
                <a:cubicBezTo>
                  <a:pt x="7366" y="21255"/>
                  <a:pt x="7685" y="21183"/>
                  <a:pt x="7956" y="21146"/>
                </a:cubicBezTo>
                <a:cubicBezTo>
                  <a:pt x="8227" y="21108"/>
                  <a:pt x="8539" y="21015"/>
                  <a:pt x="8651" y="20940"/>
                </a:cubicBezTo>
                <a:cubicBezTo>
                  <a:pt x="8763" y="20866"/>
                  <a:pt x="8994" y="20774"/>
                  <a:pt x="9164" y="20737"/>
                </a:cubicBezTo>
                <a:cubicBezTo>
                  <a:pt x="9510" y="20662"/>
                  <a:pt x="9673" y="20460"/>
                  <a:pt x="9626" y="20166"/>
                </a:cubicBezTo>
                <a:cubicBezTo>
                  <a:pt x="9592" y="19953"/>
                  <a:pt x="9817" y="19538"/>
                  <a:pt x="10025" y="19430"/>
                </a:cubicBezTo>
                <a:cubicBezTo>
                  <a:pt x="10214" y="19332"/>
                  <a:pt x="10162" y="19058"/>
                  <a:pt x="9803" y="18270"/>
                </a:cubicBezTo>
                <a:cubicBezTo>
                  <a:pt x="9520" y="17646"/>
                  <a:pt x="9464" y="17455"/>
                  <a:pt x="9464" y="17103"/>
                </a:cubicBezTo>
                <a:cubicBezTo>
                  <a:pt x="9464" y="16871"/>
                  <a:pt x="9481" y="16654"/>
                  <a:pt x="9503" y="16618"/>
                </a:cubicBezTo>
                <a:cubicBezTo>
                  <a:pt x="9524" y="16583"/>
                  <a:pt x="9744" y="16851"/>
                  <a:pt x="9988" y="17211"/>
                </a:cubicBezTo>
                <a:cubicBezTo>
                  <a:pt x="10233" y="17571"/>
                  <a:pt x="10465" y="17864"/>
                  <a:pt x="10505" y="17864"/>
                </a:cubicBezTo>
                <a:cubicBezTo>
                  <a:pt x="10640" y="17864"/>
                  <a:pt x="11589" y="17029"/>
                  <a:pt x="11849" y="16681"/>
                </a:cubicBezTo>
                <a:cubicBezTo>
                  <a:pt x="11993" y="16489"/>
                  <a:pt x="12111" y="16246"/>
                  <a:pt x="12111" y="16142"/>
                </a:cubicBezTo>
                <a:cubicBezTo>
                  <a:pt x="12111" y="15854"/>
                  <a:pt x="12203" y="15821"/>
                  <a:pt x="12375" y="16044"/>
                </a:cubicBezTo>
                <a:cubicBezTo>
                  <a:pt x="12461" y="16154"/>
                  <a:pt x="12551" y="16244"/>
                  <a:pt x="12576" y="16244"/>
                </a:cubicBezTo>
                <a:cubicBezTo>
                  <a:pt x="12655" y="16244"/>
                  <a:pt x="13988" y="15009"/>
                  <a:pt x="14032" y="14896"/>
                </a:cubicBezTo>
                <a:cubicBezTo>
                  <a:pt x="14055" y="14835"/>
                  <a:pt x="14059" y="14749"/>
                  <a:pt x="14042" y="14702"/>
                </a:cubicBezTo>
                <a:cubicBezTo>
                  <a:pt x="14024" y="14655"/>
                  <a:pt x="14026" y="14549"/>
                  <a:pt x="14045" y="14465"/>
                </a:cubicBezTo>
                <a:cubicBezTo>
                  <a:pt x="14075" y="14339"/>
                  <a:pt x="14118" y="14355"/>
                  <a:pt x="14288" y="14569"/>
                </a:cubicBezTo>
                <a:cubicBezTo>
                  <a:pt x="14402" y="14711"/>
                  <a:pt x="14547" y="14827"/>
                  <a:pt x="14612" y="14826"/>
                </a:cubicBezTo>
                <a:cubicBezTo>
                  <a:pt x="14715" y="14825"/>
                  <a:pt x="15149" y="14468"/>
                  <a:pt x="15791" y="13856"/>
                </a:cubicBezTo>
                <a:cubicBezTo>
                  <a:pt x="16135" y="13526"/>
                  <a:pt x="16068" y="13277"/>
                  <a:pt x="15508" y="12819"/>
                </a:cubicBezTo>
                <a:cubicBezTo>
                  <a:pt x="14852" y="12281"/>
                  <a:pt x="14488" y="11891"/>
                  <a:pt x="14552" y="11798"/>
                </a:cubicBezTo>
                <a:cubicBezTo>
                  <a:pt x="14581" y="11755"/>
                  <a:pt x="14719" y="11650"/>
                  <a:pt x="14856" y="11563"/>
                </a:cubicBezTo>
                <a:cubicBezTo>
                  <a:pt x="15141" y="11383"/>
                  <a:pt x="15104" y="11349"/>
                  <a:pt x="15924" y="12483"/>
                </a:cubicBezTo>
                <a:cubicBezTo>
                  <a:pt x="16464" y="13230"/>
                  <a:pt x="16619" y="13327"/>
                  <a:pt x="17008" y="13158"/>
                </a:cubicBezTo>
                <a:cubicBezTo>
                  <a:pt x="17177" y="13084"/>
                  <a:pt x="17372" y="12986"/>
                  <a:pt x="17442" y="12939"/>
                </a:cubicBezTo>
                <a:cubicBezTo>
                  <a:pt x="17648" y="12800"/>
                  <a:pt x="18145" y="12254"/>
                  <a:pt x="18145" y="12166"/>
                </a:cubicBezTo>
                <a:cubicBezTo>
                  <a:pt x="18145" y="12122"/>
                  <a:pt x="18045" y="12016"/>
                  <a:pt x="17921" y="11931"/>
                </a:cubicBezTo>
                <a:cubicBezTo>
                  <a:pt x="17631" y="11731"/>
                  <a:pt x="16606" y="10601"/>
                  <a:pt x="16606" y="10479"/>
                </a:cubicBezTo>
                <a:cubicBezTo>
                  <a:pt x="16606" y="10221"/>
                  <a:pt x="16778" y="10325"/>
                  <a:pt x="17328" y="10913"/>
                </a:cubicBezTo>
                <a:cubicBezTo>
                  <a:pt x="18084" y="11721"/>
                  <a:pt x="18166" y="11792"/>
                  <a:pt x="18341" y="11792"/>
                </a:cubicBezTo>
                <a:cubicBezTo>
                  <a:pt x="18533" y="11792"/>
                  <a:pt x="19247" y="11230"/>
                  <a:pt x="19441" y="10926"/>
                </a:cubicBezTo>
                <a:cubicBezTo>
                  <a:pt x="19572" y="10721"/>
                  <a:pt x="19732" y="10633"/>
                  <a:pt x="20069" y="10583"/>
                </a:cubicBezTo>
                <a:cubicBezTo>
                  <a:pt x="20095" y="10579"/>
                  <a:pt x="20226" y="10414"/>
                  <a:pt x="20362" y="10212"/>
                </a:cubicBezTo>
                <a:cubicBezTo>
                  <a:pt x="20593" y="9869"/>
                  <a:pt x="20621" y="9854"/>
                  <a:pt x="20794" y="9971"/>
                </a:cubicBezTo>
                <a:cubicBezTo>
                  <a:pt x="20965" y="10088"/>
                  <a:pt x="20997" y="10069"/>
                  <a:pt x="21285" y="9708"/>
                </a:cubicBezTo>
                <a:cubicBezTo>
                  <a:pt x="21454" y="9495"/>
                  <a:pt x="21593" y="9272"/>
                  <a:pt x="21593" y="9210"/>
                </a:cubicBezTo>
                <a:cubicBezTo>
                  <a:pt x="21593" y="9148"/>
                  <a:pt x="21404" y="8976"/>
                  <a:pt x="21173" y="8827"/>
                </a:cubicBezTo>
                <a:cubicBezTo>
                  <a:pt x="20942" y="8679"/>
                  <a:pt x="20617" y="8458"/>
                  <a:pt x="20453" y="8338"/>
                </a:cubicBezTo>
                <a:lnTo>
                  <a:pt x="20154" y="8123"/>
                </a:lnTo>
                <a:lnTo>
                  <a:pt x="20333" y="7888"/>
                </a:lnTo>
                <a:cubicBezTo>
                  <a:pt x="20432" y="7759"/>
                  <a:pt x="20494" y="7624"/>
                  <a:pt x="20474" y="7590"/>
                </a:cubicBezTo>
                <a:cubicBezTo>
                  <a:pt x="20453" y="7556"/>
                  <a:pt x="20235" y="7361"/>
                  <a:pt x="19990" y="7156"/>
                </a:cubicBezTo>
                <a:cubicBezTo>
                  <a:pt x="19746" y="6951"/>
                  <a:pt x="19544" y="6735"/>
                  <a:pt x="19539" y="6680"/>
                </a:cubicBezTo>
                <a:cubicBezTo>
                  <a:pt x="19535" y="6624"/>
                  <a:pt x="19717" y="6421"/>
                  <a:pt x="19946" y="6226"/>
                </a:cubicBezTo>
                <a:cubicBezTo>
                  <a:pt x="20186" y="6022"/>
                  <a:pt x="20362" y="5806"/>
                  <a:pt x="20362" y="5716"/>
                </a:cubicBezTo>
                <a:cubicBezTo>
                  <a:pt x="20362" y="5630"/>
                  <a:pt x="20138" y="5319"/>
                  <a:pt x="19863" y="5028"/>
                </a:cubicBezTo>
                <a:lnTo>
                  <a:pt x="19364" y="4498"/>
                </a:lnTo>
                <a:lnTo>
                  <a:pt x="19170" y="4682"/>
                </a:lnTo>
                <a:cubicBezTo>
                  <a:pt x="18992" y="4851"/>
                  <a:pt x="18961" y="4853"/>
                  <a:pt x="18788" y="4711"/>
                </a:cubicBezTo>
                <a:cubicBezTo>
                  <a:pt x="18685" y="4625"/>
                  <a:pt x="18503" y="4429"/>
                  <a:pt x="18384" y="4276"/>
                </a:cubicBezTo>
                <a:cubicBezTo>
                  <a:pt x="18144" y="3970"/>
                  <a:pt x="17953" y="3917"/>
                  <a:pt x="17709" y="4080"/>
                </a:cubicBezTo>
                <a:cubicBezTo>
                  <a:pt x="17581" y="4165"/>
                  <a:pt x="17530" y="4151"/>
                  <a:pt x="17453" y="4016"/>
                </a:cubicBezTo>
                <a:cubicBezTo>
                  <a:pt x="17401" y="3923"/>
                  <a:pt x="17254" y="3735"/>
                  <a:pt x="17128" y="3595"/>
                </a:cubicBezTo>
                <a:cubicBezTo>
                  <a:pt x="16920" y="3366"/>
                  <a:pt x="16817" y="3211"/>
                  <a:pt x="16527" y="2697"/>
                </a:cubicBezTo>
                <a:cubicBezTo>
                  <a:pt x="16475" y="2606"/>
                  <a:pt x="16306" y="2379"/>
                  <a:pt x="16149" y="2190"/>
                </a:cubicBezTo>
                <a:cubicBezTo>
                  <a:pt x="15992" y="2001"/>
                  <a:pt x="15873" y="1796"/>
                  <a:pt x="15885" y="1736"/>
                </a:cubicBezTo>
                <a:cubicBezTo>
                  <a:pt x="15897" y="1676"/>
                  <a:pt x="16030" y="1579"/>
                  <a:pt x="16180" y="1518"/>
                </a:cubicBezTo>
                <a:lnTo>
                  <a:pt x="16453" y="1410"/>
                </a:lnTo>
                <a:lnTo>
                  <a:pt x="16114" y="1032"/>
                </a:lnTo>
                <a:cubicBezTo>
                  <a:pt x="15929" y="826"/>
                  <a:pt x="15754" y="658"/>
                  <a:pt x="15725" y="658"/>
                </a:cubicBezTo>
                <a:cubicBezTo>
                  <a:pt x="15696" y="658"/>
                  <a:pt x="15598" y="567"/>
                  <a:pt x="15509" y="452"/>
                </a:cubicBezTo>
                <a:cubicBezTo>
                  <a:pt x="15360" y="259"/>
                  <a:pt x="15298" y="249"/>
                  <a:pt x="14639" y="313"/>
                </a:cubicBezTo>
                <a:cubicBezTo>
                  <a:pt x="14193" y="357"/>
                  <a:pt x="13894" y="433"/>
                  <a:pt x="13835" y="516"/>
                </a:cubicBezTo>
                <a:cubicBezTo>
                  <a:pt x="13784" y="590"/>
                  <a:pt x="13559" y="698"/>
                  <a:pt x="13335" y="757"/>
                </a:cubicBezTo>
                <a:cubicBezTo>
                  <a:pt x="13110" y="816"/>
                  <a:pt x="12850" y="928"/>
                  <a:pt x="12757" y="1007"/>
                </a:cubicBezTo>
                <a:cubicBezTo>
                  <a:pt x="12577" y="1160"/>
                  <a:pt x="12430" y="1112"/>
                  <a:pt x="12144" y="804"/>
                </a:cubicBezTo>
                <a:cubicBezTo>
                  <a:pt x="12000" y="649"/>
                  <a:pt x="11945" y="654"/>
                  <a:pt x="11266" y="902"/>
                </a:cubicBezTo>
                <a:cubicBezTo>
                  <a:pt x="10867" y="1048"/>
                  <a:pt x="10502" y="1167"/>
                  <a:pt x="10455" y="1166"/>
                </a:cubicBezTo>
                <a:cubicBezTo>
                  <a:pt x="10407" y="1166"/>
                  <a:pt x="10274" y="1047"/>
                  <a:pt x="10158" y="902"/>
                </a:cubicBezTo>
                <a:cubicBezTo>
                  <a:pt x="9995" y="698"/>
                  <a:pt x="9905" y="651"/>
                  <a:pt x="9759" y="699"/>
                </a:cubicBezTo>
                <a:cubicBezTo>
                  <a:pt x="9655" y="733"/>
                  <a:pt x="9538" y="723"/>
                  <a:pt x="9501" y="677"/>
                </a:cubicBezTo>
                <a:cubicBezTo>
                  <a:pt x="9301" y="435"/>
                  <a:pt x="8603" y="60"/>
                  <a:pt x="8368" y="68"/>
                </a:cubicBezTo>
                <a:cubicBezTo>
                  <a:pt x="8223" y="73"/>
                  <a:pt x="8086" y="49"/>
                  <a:pt x="8066" y="15"/>
                </a:cubicBezTo>
                <a:cubicBezTo>
                  <a:pt x="8055" y="-2"/>
                  <a:pt x="8037" y="-4"/>
                  <a:pt x="8016" y="5"/>
                </a:cubicBezTo>
                <a:close/>
              </a:path>
            </a:pathLst>
          </a:cu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14:flip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8" name="Shape 728"/>
          <p:cNvSpPr/>
          <p:nvPr>
            <p:ph type="title"/>
          </p:nvPr>
        </p:nvSpPr>
        <p:spPr>
          <a:xfrm>
            <a:off x="512165" y="334204"/>
            <a:ext cx="3765354" cy="420746"/>
          </a:xfrm>
          <a:prstGeom prst="rect">
            <a:avLst/>
          </a:prstGeom>
        </p:spPr>
        <p:txBody>
          <a:bodyPr/>
          <a:lstStyle>
            <a:lvl1pPr defTabSz="729640">
              <a:defRPr sz="2300">
                <a:solidFill>
                  <a:schemeClr val="accent1"/>
                </a:solidFill>
              </a:defRPr>
            </a:lvl1pPr>
          </a:lstStyle>
          <a:p>
            <a:pPr/>
            <a:r>
              <a:t>TheDAO</a:t>
            </a:r>
          </a:p>
        </p:txBody>
      </p:sp>
      <p:sp>
        <p:nvSpPr>
          <p:cNvPr id="729" name="Shape 729"/>
          <p:cNvSpPr/>
          <p:nvPr/>
        </p:nvSpPr>
        <p:spPr>
          <a:xfrm>
            <a:off x="9984788" y="-1684991"/>
            <a:ext cx="473138" cy="370232"/>
          </a:xfrm>
          <a:prstGeom prst="line">
            <a:avLst/>
          </a:prstGeom>
          <a:ln w="25400" cap="sq">
            <a:solidFill>
              <a:schemeClr val="accent2"/>
            </a:solidFill>
            <a:bevel/>
          </a:ln>
        </p:spPr>
        <p:txBody>
          <a:bodyPr lIns="45718" tIns="45718" rIns="45718" bIns="45718"/>
          <a:lstStyle/>
          <a:p>
            <a:pPr/>
          </a:p>
        </p:txBody>
      </p:sp>
      <p:sp>
        <p:nvSpPr>
          <p:cNvPr id="730" name="Shape 730"/>
          <p:cNvSpPr/>
          <p:nvPr/>
        </p:nvSpPr>
        <p:spPr>
          <a:xfrm>
            <a:off x="1700519" y="1636710"/>
            <a:ext cx="8520601" cy="1249649"/>
          </a:xfrm>
          <a:prstGeom prst="rect">
            <a:avLst/>
          </a:prstGeom>
          <a:ln w="12700">
            <a:miter lim="400000"/>
          </a:ln>
          <a:extLst>
            <a:ext uri="{C572A759-6A51-4108-AA02-DFA0A04FC94B}">
              <ma14:wrappingTextBoxFlag xmlns:ma14="http://schemas.microsoft.com/office/mac/drawingml/2011/main" val="1"/>
            </a:ext>
          </a:extLst>
        </p:spPr>
        <p:txBody>
          <a:bodyPr lIns="91423" tIns="91423" rIns="91423" bIns="91423">
            <a:spAutoFit/>
          </a:bodyPr>
          <a:lstStyle/>
          <a:p>
            <a:pPr marL="200451" indent="-200451">
              <a:lnSpc>
                <a:spcPct val="90000"/>
              </a:lnSpc>
              <a:defRPr b="1" sz="2500">
                <a:solidFill>
                  <a:schemeClr val="accent1"/>
                </a:solidFill>
                <a:latin typeface="Roboto"/>
                <a:ea typeface="Roboto"/>
                <a:cs typeface="Roboto"/>
                <a:sym typeface="Roboto"/>
              </a:defRPr>
            </a:pPr>
            <a:r>
              <a:t>D</a:t>
            </a:r>
            <a:r>
              <a:rPr b="0">
                <a:solidFill>
                  <a:srgbClr val="0A091B"/>
                </a:solidFill>
              </a:rPr>
              <a:t>ecentralized </a:t>
            </a:r>
          </a:p>
          <a:p>
            <a:pPr marL="200451" indent="-200451">
              <a:lnSpc>
                <a:spcPct val="90000"/>
              </a:lnSpc>
              <a:defRPr b="1" sz="2500">
                <a:solidFill>
                  <a:schemeClr val="accent1"/>
                </a:solidFill>
                <a:latin typeface="Roboto"/>
                <a:ea typeface="Roboto"/>
                <a:cs typeface="Roboto"/>
                <a:sym typeface="Roboto"/>
              </a:defRPr>
            </a:pPr>
            <a:r>
              <a:t>A</a:t>
            </a:r>
            <a:r>
              <a:rPr b="0">
                <a:solidFill>
                  <a:srgbClr val="0A091B"/>
                </a:solidFill>
              </a:rPr>
              <a:t>utonomous </a:t>
            </a:r>
          </a:p>
          <a:p>
            <a:pPr marL="200451" indent="-200451">
              <a:lnSpc>
                <a:spcPct val="90000"/>
              </a:lnSpc>
              <a:defRPr b="1" sz="2500">
                <a:solidFill>
                  <a:schemeClr val="accent1"/>
                </a:solidFill>
                <a:latin typeface="Roboto"/>
                <a:ea typeface="Roboto"/>
                <a:cs typeface="Roboto"/>
                <a:sym typeface="Roboto"/>
              </a:defRPr>
            </a:pPr>
            <a:r>
              <a:t>O</a:t>
            </a:r>
            <a:r>
              <a:rPr b="0">
                <a:solidFill>
                  <a:srgbClr val="0A091B"/>
                </a:solidFill>
              </a:rPr>
              <a:t>rganization</a:t>
            </a:r>
          </a:p>
        </p:txBody>
      </p:sp>
      <p:pic>
        <p:nvPicPr>
          <p:cNvPr id="731" name="image3.png" descr="tumblr_inline_o7sx9xSrSq1t0tbub_500.png"/>
          <p:cNvPicPr>
            <a:picLocks noChangeAspect="1"/>
          </p:cNvPicPr>
          <p:nvPr/>
        </p:nvPicPr>
        <p:blipFill>
          <a:blip r:embed="rId3">
            <a:extLst/>
          </a:blip>
          <a:stretch>
            <a:fillRect/>
          </a:stretch>
        </p:blipFill>
        <p:spPr>
          <a:xfrm>
            <a:off x="3986519" y="1636710"/>
            <a:ext cx="2888202" cy="2888177"/>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14:flip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5" name="Shape 735"/>
          <p:cNvSpPr/>
          <p:nvPr>
            <p:ph type="title"/>
          </p:nvPr>
        </p:nvSpPr>
        <p:spPr>
          <a:xfrm>
            <a:off x="512165" y="334204"/>
            <a:ext cx="3765354" cy="780845"/>
          </a:xfrm>
          <a:prstGeom prst="rect">
            <a:avLst/>
          </a:prstGeom>
        </p:spPr>
        <p:txBody>
          <a:bodyPr/>
          <a:lstStyle/>
          <a:p>
            <a:pPr defTabSz="737657">
              <a:defRPr sz="2300"/>
            </a:pPr>
            <a:r>
              <a:t>The (short) history of</a:t>
            </a:r>
            <a:br/>
            <a:r>
              <a:rPr>
                <a:solidFill>
                  <a:schemeClr val="accent1"/>
                </a:solidFill>
              </a:rPr>
              <a:t>The DAO</a:t>
            </a:r>
          </a:p>
        </p:txBody>
      </p:sp>
      <p:sp>
        <p:nvSpPr>
          <p:cNvPr id="736" name="Shape 736"/>
          <p:cNvSpPr/>
          <p:nvPr/>
        </p:nvSpPr>
        <p:spPr>
          <a:xfrm>
            <a:off x="9984788" y="-1684991"/>
            <a:ext cx="473138" cy="370232"/>
          </a:xfrm>
          <a:prstGeom prst="line">
            <a:avLst/>
          </a:prstGeom>
          <a:ln w="25400" cap="sq">
            <a:solidFill>
              <a:schemeClr val="accent2"/>
            </a:solidFill>
            <a:bevel/>
          </a:ln>
        </p:spPr>
        <p:txBody>
          <a:bodyPr lIns="45718" tIns="45718" rIns="45718" bIns="45718"/>
          <a:lstStyle/>
          <a:p>
            <a:pPr/>
          </a:p>
        </p:txBody>
      </p:sp>
      <p:sp>
        <p:nvSpPr>
          <p:cNvPr id="737" name="Shape 737"/>
          <p:cNvSpPr/>
          <p:nvPr/>
        </p:nvSpPr>
        <p:spPr>
          <a:xfrm>
            <a:off x="391318" y="1865310"/>
            <a:ext cx="2038036" cy="3962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sz="2000" u="sng">
                <a:solidFill>
                  <a:srgbClr val="0000FF"/>
                </a:solidFill>
                <a:uFill>
                  <a:solidFill>
                    <a:srgbClr val="0000FF"/>
                  </a:solidFill>
                </a:uFill>
                <a:latin typeface="Roboto"/>
                <a:ea typeface="Roboto"/>
                <a:cs typeface="Roboto"/>
                <a:sym typeface="Roboto"/>
                <a:hlinkClick r:id="rId3" invalidUrl="" action="" tgtFrame="" tooltip="" history="1" highlightClick="0" endSnd="0"/>
              </a:defRPr>
            </a:lvl1pPr>
          </a:lstStyle>
          <a:p>
            <a:pPr>
              <a:defRPr>
                <a:solidFill>
                  <a:srgbClr val="858591"/>
                </a:solidFill>
                <a:uFillTx/>
              </a:defRPr>
            </a:pPr>
            <a:r>
              <a:rPr>
                <a:solidFill>
                  <a:srgbClr val="0000FF"/>
                </a:solidFill>
                <a:uFill>
                  <a:solidFill>
                    <a:srgbClr val="0000FF"/>
                  </a:solidFill>
                </a:uFill>
                <a:hlinkClick r:id="rId3" invalidUrl="" action="" tgtFrame="" tooltip="" history="1" highlightClick="0" endSnd="0"/>
              </a:rPr>
              <a:t>TheDAO timeline</a:t>
            </a:r>
          </a:p>
        </p:txBody>
      </p:sp>
    </p:spTree>
  </p:cSld>
  <p:clrMapOvr>
    <a:masterClrMapping/>
  </p:clrMapOvr>
  <mc:AlternateContent xmlns:mc="http://schemas.openxmlformats.org/markup-compatibility/2006">
    <mc:Choice xmlns:p14="http://schemas.microsoft.com/office/powerpoint/2010/main" Requires="p14">
      <p:transition spd="slow" advClick="1" p14:dur="1200">
        <p14:flip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741" name="Shape 741"/>
          <p:cNvSpPr/>
          <p:nvPr>
            <p:ph type="title"/>
          </p:nvPr>
        </p:nvSpPr>
        <p:spPr>
          <a:xfrm>
            <a:off x="512165" y="334204"/>
            <a:ext cx="3765354" cy="780845"/>
          </a:xfrm>
          <a:prstGeom prst="rect">
            <a:avLst/>
          </a:prstGeom>
        </p:spPr>
        <p:txBody>
          <a:bodyPr/>
          <a:lstStyle>
            <a:lvl1pPr defTabSz="737657">
              <a:defRPr sz="2300">
                <a:solidFill>
                  <a:schemeClr val="accent1"/>
                </a:solidFill>
              </a:defRPr>
            </a:lvl1pPr>
          </a:lstStyle>
          <a:p>
            <a:pPr>
              <a:defRPr>
                <a:solidFill>
                  <a:srgbClr val="0A091B"/>
                </a:solidFill>
              </a:defRPr>
            </a:pPr>
            <a:r>
              <a:rPr>
                <a:solidFill>
                  <a:schemeClr val="accent1"/>
                </a:solidFill>
              </a:rPr>
              <a:t>The Attack</a:t>
            </a:r>
          </a:p>
        </p:txBody>
      </p:sp>
      <p:sp>
        <p:nvSpPr>
          <p:cNvPr id="742" name="Shape 742"/>
          <p:cNvSpPr/>
          <p:nvPr/>
        </p:nvSpPr>
        <p:spPr>
          <a:xfrm>
            <a:off x="9984788" y="-1684991"/>
            <a:ext cx="473138" cy="370232"/>
          </a:xfrm>
          <a:prstGeom prst="line">
            <a:avLst/>
          </a:prstGeom>
          <a:ln w="25400" cap="sq">
            <a:solidFill>
              <a:schemeClr val="accent2"/>
            </a:solidFill>
            <a:bevel/>
          </a:ln>
        </p:spPr>
        <p:txBody>
          <a:bodyPr lIns="45718" tIns="45718" rIns="45718" bIns="45718"/>
          <a:lstStyle/>
          <a:p>
            <a:pPr/>
          </a:p>
        </p:txBody>
      </p:sp>
      <p:pic>
        <p:nvPicPr>
          <p:cNvPr id="743" name="attack_flow.png"/>
          <p:cNvPicPr>
            <a:picLocks noChangeAspect="1"/>
          </p:cNvPicPr>
          <p:nvPr/>
        </p:nvPicPr>
        <p:blipFill>
          <a:blip r:embed="rId3">
            <a:extLst/>
          </a:blip>
          <a:stretch>
            <a:fillRect/>
          </a:stretch>
        </p:blipFill>
        <p:spPr>
          <a:xfrm>
            <a:off x="1574870" y="748033"/>
            <a:ext cx="7647886" cy="5225602"/>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14:flip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7" name="Shape 747"/>
          <p:cNvSpPr/>
          <p:nvPr>
            <p:ph type="title"/>
          </p:nvPr>
        </p:nvSpPr>
        <p:spPr>
          <a:xfrm>
            <a:off x="512163" y="341310"/>
            <a:ext cx="3184326" cy="783052"/>
          </a:xfrm>
          <a:prstGeom prst="rect">
            <a:avLst/>
          </a:prstGeom>
        </p:spPr>
        <p:txBody>
          <a:bodyPr/>
          <a:lstStyle/>
          <a:p>
            <a:pPr defTabSz="777748">
              <a:defRPr sz="2500"/>
            </a:pPr>
            <a:r>
              <a:t>DAO Hack</a:t>
            </a:r>
            <a:br/>
            <a:r>
              <a:rPr>
                <a:solidFill>
                  <a:schemeClr val="accent1"/>
                </a:solidFill>
              </a:rPr>
              <a:t>summary</a:t>
            </a:r>
          </a:p>
        </p:txBody>
      </p:sp>
      <p:sp>
        <p:nvSpPr>
          <p:cNvPr id="748" name="Shape 748"/>
          <p:cNvSpPr/>
          <p:nvPr>
            <p:ph type="sldNum" sz="quarter" idx="4294967295"/>
          </p:nvPr>
        </p:nvSpPr>
        <p:spPr>
          <a:xfrm>
            <a:off x="9886990" y="5306402"/>
            <a:ext cx="179163" cy="294753"/>
          </a:xfrm>
          <a:prstGeom prst="rect">
            <a:avLst/>
          </a:prstGeom>
          <a:extLst>
            <a:ext uri="{C572A759-6A51-4108-AA02-DFA0A04FC94B}">
              <ma14:wrappingTextBoxFlag xmlns:ma14="http://schemas.microsoft.com/office/mac/drawingml/2011/main" val="1"/>
            </a:ext>
          </a:extLst>
        </p:spPr>
        <p:txBody>
          <a:bodyPr lIns="26726" tIns="26726" rIns="26726" bIns="26726" anchor="t"/>
          <a:lstStyle>
            <a:lvl1pPr algn="l">
              <a:defRPr b="1" sz="1600">
                <a:solidFill>
                  <a:schemeClr val="accent2"/>
                </a:solidFill>
              </a:defRPr>
            </a:lvl1pPr>
          </a:lstStyle>
          <a:p>
            <a:pPr/>
            <a:fld id="{86CB4B4D-7CA3-9044-876B-883B54F8677D}" type="slidenum"/>
          </a:p>
        </p:txBody>
      </p:sp>
      <p:sp>
        <p:nvSpPr>
          <p:cNvPr id="749" name="Shape 749"/>
          <p:cNvSpPr/>
          <p:nvPr/>
        </p:nvSpPr>
        <p:spPr>
          <a:xfrm>
            <a:off x="1762918" y="1865310"/>
            <a:ext cx="8305801" cy="2428355"/>
          </a:xfrm>
          <a:prstGeom prst="rect">
            <a:avLst/>
          </a:prstGeom>
          <a:ln w="12700">
            <a:miter lim="400000"/>
          </a:ln>
          <a:extLst>
            <a:ext uri="{C572A759-6A51-4108-AA02-DFA0A04FC94B}">
              <ma14:wrappingTextBoxFlag xmlns:ma14="http://schemas.microsoft.com/office/mac/drawingml/2011/main" val="1"/>
            </a:ext>
          </a:extLst>
        </p:spPr>
        <p:txBody>
          <a:bodyPr lIns="26726" tIns="26726" rIns="26726" bIns="26726">
            <a:spAutoFit/>
          </a:bodyPr>
          <a:lstStyle/>
          <a:p>
            <a:pPr indent="228600">
              <a:lnSpc>
                <a:spcPct val="200000"/>
              </a:lnSpc>
              <a:defRPr sz="1400">
                <a:solidFill>
                  <a:srgbClr val="858591"/>
                </a:solidFill>
                <a:latin typeface="Roboto"/>
                <a:ea typeface="Roboto"/>
                <a:cs typeface="Roboto"/>
                <a:sym typeface="Roboto"/>
              </a:defRPr>
            </a:pPr>
            <a:r>
              <a:t>This is an attack on an application, not on the network</a:t>
            </a:r>
          </a:p>
          <a:p>
            <a:pPr indent="228600">
              <a:lnSpc>
                <a:spcPct val="200000"/>
              </a:lnSpc>
              <a:defRPr sz="1400">
                <a:solidFill>
                  <a:srgbClr val="858591"/>
                </a:solidFill>
                <a:latin typeface="Roboto"/>
                <a:ea typeface="Roboto"/>
                <a:cs typeface="Roboto"/>
                <a:sym typeface="Roboto"/>
              </a:defRPr>
            </a:pPr>
            <a:r>
              <a:t>All the efforts were concentrated on securing against proposal attacks</a:t>
            </a:r>
          </a:p>
          <a:p>
            <a:pPr indent="228600">
              <a:lnSpc>
                <a:spcPct val="200000"/>
              </a:lnSpc>
              <a:defRPr sz="1400">
                <a:solidFill>
                  <a:srgbClr val="858591"/>
                </a:solidFill>
                <a:latin typeface="Roboto"/>
                <a:ea typeface="Roboto"/>
                <a:cs typeface="Roboto"/>
                <a:sym typeface="Roboto"/>
              </a:defRPr>
            </a:pPr>
            <a:r>
              <a:t>Split has been missed as an attack vector</a:t>
            </a:r>
          </a:p>
          <a:p>
            <a:pPr indent="228600">
              <a:lnSpc>
                <a:spcPct val="200000"/>
              </a:lnSpc>
              <a:defRPr sz="1400">
                <a:solidFill>
                  <a:srgbClr val="858591"/>
                </a:solidFill>
                <a:latin typeface="Roboto"/>
                <a:ea typeface="Roboto"/>
                <a:cs typeface="Roboto"/>
                <a:sym typeface="Roboto"/>
              </a:defRPr>
            </a:pPr>
            <a:r>
              <a:t>The DAO governance model doesn’t let the community react quickly to a bug</a:t>
            </a:r>
          </a:p>
          <a:p>
            <a:pPr indent="228600">
              <a:lnSpc>
                <a:spcPct val="200000"/>
              </a:lnSpc>
              <a:defRPr sz="1400">
                <a:solidFill>
                  <a:srgbClr val="858591"/>
                </a:solidFill>
                <a:latin typeface="Roboto"/>
                <a:ea typeface="Roboto"/>
                <a:cs typeface="Roboto"/>
                <a:sym typeface="Roboto"/>
              </a:defRPr>
            </a:pPr>
            <a:r>
              <a:t>There is no way to disable the smart contract in case of an attack</a:t>
            </a:r>
          </a:p>
          <a:p>
            <a:pPr indent="228600">
              <a:lnSpc>
                <a:spcPct val="200000"/>
              </a:lnSpc>
              <a:defRPr sz="1400">
                <a:solidFill>
                  <a:srgbClr val="858591"/>
                </a:solidFill>
                <a:latin typeface="Roboto"/>
                <a:ea typeface="Roboto"/>
                <a:cs typeface="Roboto"/>
                <a:sym typeface="Roboto"/>
              </a:defRPr>
            </a:pPr>
            <a:r>
              <a:t>The Ethereum Virtual Machine has an unintuitive execution flow model that lead to the vulnerability.</a:t>
            </a:r>
          </a:p>
        </p:txBody>
      </p:sp>
      <p:grpSp>
        <p:nvGrpSpPr>
          <p:cNvPr id="756" name="Group 756"/>
          <p:cNvGrpSpPr/>
          <p:nvPr/>
        </p:nvGrpSpPr>
        <p:grpSpPr>
          <a:xfrm>
            <a:off x="1153319" y="1905939"/>
            <a:ext cx="745981" cy="2347101"/>
            <a:chOff x="0" y="0"/>
            <a:chExt cx="745979" cy="2347100"/>
          </a:xfrm>
        </p:grpSpPr>
        <p:sp>
          <p:nvSpPr>
            <p:cNvPr id="750" name="Shape 750"/>
            <p:cNvSpPr/>
            <p:nvPr/>
          </p:nvSpPr>
          <p:spPr>
            <a:xfrm>
              <a:off x="-1" y="-1"/>
              <a:ext cx="745981" cy="222840"/>
            </a:xfrm>
            <a:prstGeom prst="rightArrow">
              <a:avLst>
                <a:gd name="adj1" fmla="val 50000"/>
                <a:gd name="adj2" fmla="val 50000"/>
              </a:avLst>
            </a:prstGeom>
            <a:solidFill>
              <a:schemeClr val="accent1"/>
            </a:solidFill>
            <a:ln w="12700" cap="flat">
              <a:noFill/>
              <a:miter lim="400000"/>
            </a:ln>
            <a:effectLst/>
          </p:spPr>
          <p:txBody>
            <a:bodyPr wrap="square" lIns="45718" tIns="45718" rIns="45718" bIns="45718" numCol="1" anchor="ctr">
              <a:noAutofit/>
            </a:bodyPr>
            <a:lstStyle/>
            <a:p>
              <a:pPr algn="ctr">
                <a:lnSpc>
                  <a:spcPct val="120000"/>
                </a:lnSpc>
                <a:defRPr>
                  <a:latin typeface="Roboto"/>
                  <a:ea typeface="Roboto"/>
                  <a:cs typeface="Roboto"/>
                  <a:sym typeface="Roboto"/>
                </a:defRPr>
              </a:pPr>
            </a:p>
          </p:txBody>
        </p:sp>
        <p:sp>
          <p:nvSpPr>
            <p:cNvPr id="751" name="Shape 751"/>
            <p:cNvSpPr/>
            <p:nvPr/>
          </p:nvSpPr>
          <p:spPr>
            <a:xfrm>
              <a:off x="-1" y="409015"/>
              <a:ext cx="745981" cy="222840"/>
            </a:xfrm>
            <a:prstGeom prst="rightArrow">
              <a:avLst>
                <a:gd name="adj1" fmla="val 50000"/>
                <a:gd name="adj2" fmla="val 50000"/>
              </a:avLst>
            </a:prstGeom>
            <a:solidFill>
              <a:schemeClr val="accent1"/>
            </a:solidFill>
            <a:ln w="12700" cap="flat">
              <a:noFill/>
              <a:miter lim="400000"/>
            </a:ln>
            <a:effectLst/>
          </p:spPr>
          <p:txBody>
            <a:bodyPr wrap="square" lIns="45718" tIns="45718" rIns="45718" bIns="45718" numCol="1" anchor="ctr">
              <a:noAutofit/>
            </a:bodyPr>
            <a:lstStyle/>
            <a:p>
              <a:pPr algn="ctr">
                <a:lnSpc>
                  <a:spcPct val="120000"/>
                </a:lnSpc>
                <a:defRPr>
                  <a:latin typeface="Roboto"/>
                  <a:ea typeface="Roboto"/>
                  <a:cs typeface="Roboto"/>
                  <a:sym typeface="Roboto"/>
                </a:defRPr>
              </a:pPr>
            </a:p>
          </p:txBody>
        </p:sp>
        <p:sp>
          <p:nvSpPr>
            <p:cNvPr id="752" name="Shape 752"/>
            <p:cNvSpPr/>
            <p:nvPr/>
          </p:nvSpPr>
          <p:spPr>
            <a:xfrm>
              <a:off x="-1" y="838196"/>
              <a:ext cx="745981" cy="222840"/>
            </a:xfrm>
            <a:prstGeom prst="rightArrow">
              <a:avLst>
                <a:gd name="adj1" fmla="val 50000"/>
                <a:gd name="adj2" fmla="val 50000"/>
              </a:avLst>
            </a:prstGeom>
            <a:solidFill>
              <a:schemeClr val="accent1"/>
            </a:solidFill>
            <a:ln w="12700" cap="flat">
              <a:noFill/>
              <a:miter lim="400000"/>
            </a:ln>
            <a:effectLst/>
          </p:spPr>
          <p:txBody>
            <a:bodyPr wrap="square" lIns="45718" tIns="45718" rIns="45718" bIns="45718" numCol="1" anchor="ctr">
              <a:noAutofit/>
            </a:bodyPr>
            <a:lstStyle/>
            <a:p>
              <a:pPr algn="ctr">
                <a:lnSpc>
                  <a:spcPct val="120000"/>
                </a:lnSpc>
                <a:defRPr>
                  <a:latin typeface="Roboto"/>
                  <a:ea typeface="Roboto"/>
                  <a:cs typeface="Roboto"/>
                  <a:sym typeface="Roboto"/>
                </a:defRPr>
              </a:pPr>
            </a:p>
          </p:txBody>
        </p:sp>
        <p:sp>
          <p:nvSpPr>
            <p:cNvPr id="753" name="Shape 753"/>
            <p:cNvSpPr/>
            <p:nvPr/>
          </p:nvSpPr>
          <p:spPr>
            <a:xfrm>
              <a:off x="-1" y="2124259"/>
              <a:ext cx="745981" cy="222841"/>
            </a:xfrm>
            <a:prstGeom prst="rightArrow">
              <a:avLst>
                <a:gd name="adj1" fmla="val 50000"/>
                <a:gd name="adj2" fmla="val 50000"/>
              </a:avLst>
            </a:prstGeom>
            <a:solidFill>
              <a:schemeClr val="accent1"/>
            </a:solidFill>
            <a:ln w="12700" cap="flat">
              <a:noFill/>
              <a:miter lim="400000"/>
            </a:ln>
            <a:effectLst/>
          </p:spPr>
          <p:txBody>
            <a:bodyPr wrap="square" lIns="45718" tIns="45718" rIns="45718" bIns="45718" numCol="1" anchor="ctr">
              <a:noAutofit/>
            </a:bodyPr>
            <a:lstStyle/>
            <a:p>
              <a:pPr algn="ctr">
                <a:lnSpc>
                  <a:spcPct val="120000"/>
                </a:lnSpc>
                <a:defRPr>
                  <a:latin typeface="Roboto"/>
                  <a:ea typeface="Roboto"/>
                  <a:cs typeface="Roboto"/>
                  <a:sym typeface="Roboto"/>
                </a:defRPr>
              </a:pPr>
            </a:p>
          </p:txBody>
        </p:sp>
        <p:sp>
          <p:nvSpPr>
            <p:cNvPr id="754" name="Shape 754"/>
            <p:cNvSpPr/>
            <p:nvPr/>
          </p:nvSpPr>
          <p:spPr>
            <a:xfrm>
              <a:off x="-1" y="1681982"/>
              <a:ext cx="745981" cy="222840"/>
            </a:xfrm>
            <a:prstGeom prst="rightArrow">
              <a:avLst>
                <a:gd name="adj1" fmla="val 50000"/>
                <a:gd name="adj2" fmla="val 50000"/>
              </a:avLst>
            </a:prstGeom>
            <a:solidFill>
              <a:schemeClr val="accent1"/>
            </a:solidFill>
            <a:ln w="12700" cap="flat">
              <a:noFill/>
              <a:miter lim="400000"/>
            </a:ln>
            <a:effectLst/>
          </p:spPr>
          <p:txBody>
            <a:bodyPr wrap="square" lIns="45718" tIns="45718" rIns="45718" bIns="45718" numCol="1" anchor="ctr">
              <a:noAutofit/>
            </a:bodyPr>
            <a:lstStyle/>
            <a:p>
              <a:pPr algn="ctr">
                <a:lnSpc>
                  <a:spcPct val="120000"/>
                </a:lnSpc>
                <a:defRPr>
                  <a:latin typeface="Roboto"/>
                  <a:ea typeface="Roboto"/>
                  <a:cs typeface="Roboto"/>
                  <a:sym typeface="Roboto"/>
                </a:defRPr>
              </a:pPr>
            </a:p>
          </p:txBody>
        </p:sp>
        <p:sp>
          <p:nvSpPr>
            <p:cNvPr id="755" name="Shape 755"/>
            <p:cNvSpPr/>
            <p:nvPr/>
          </p:nvSpPr>
          <p:spPr>
            <a:xfrm>
              <a:off x="-1" y="1250791"/>
              <a:ext cx="745981" cy="222840"/>
            </a:xfrm>
            <a:prstGeom prst="rightArrow">
              <a:avLst>
                <a:gd name="adj1" fmla="val 50000"/>
                <a:gd name="adj2" fmla="val 50000"/>
              </a:avLst>
            </a:prstGeom>
            <a:solidFill>
              <a:schemeClr val="accent1"/>
            </a:solidFill>
            <a:ln w="12700" cap="flat">
              <a:noFill/>
              <a:miter lim="400000"/>
            </a:ln>
            <a:effectLst/>
          </p:spPr>
          <p:txBody>
            <a:bodyPr wrap="square" lIns="45718" tIns="45718" rIns="45718" bIns="45718" numCol="1" anchor="ctr">
              <a:noAutofit/>
            </a:bodyPr>
            <a:lstStyle/>
            <a:p>
              <a:pPr algn="ctr">
                <a:lnSpc>
                  <a:spcPct val="120000"/>
                </a:lnSpc>
                <a:defRPr>
                  <a:latin typeface="Roboto"/>
                  <a:ea typeface="Roboto"/>
                  <a:cs typeface="Roboto"/>
                  <a:sym typeface="Roboto"/>
                </a:defRPr>
              </a:pPr>
            </a:p>
          </p:txBody>
        </p:sp>
      </p:grpSp>
    </p:spTree>
  </p:cSld>
  <p:clrMapOvr>
    <a:masterClrMapping/>
  </p:clrMapOvr>
  <mc:AlternateContent xmlns:mc="http://schemas.openxmlformats.org/markup-compatibility/2006">
    <mc:Choice xmlns:p14="http://schemas.microsoft.com/office/powerpoint/2010/main" Requires="p14">
      <p:transition spd="slow" advClick="1" p14:dur="1200">
        <p14:flip dir="r"/>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GENARAL LAYOUTS">
  <a:themeElements>
    <a:clrScheme name="GENARAL LAYOUTS">
      <a:dk1>
        <a:srgbClr val="0A091B"/>
      </a:dk1>
      <a:lt1>
        <a:srgbClr val="F2F2F5"/>
      </a:lt1>
      <a:dk2>
        <a:srgbClr val="A7A7A7"/>
      </a:dk2>
      <a:lt2>
        <a:srgbClr val="535353"/>
      </a:lt2>
      <a:accent1>
        <a:srgbClr val="6F7DE1"/>
      </a:accent1>
      <a:accent2>
        <a:srgbClr val="C0C0C8"/>
      </a:accent2>
      <a:accent3>
        <a:srgbClr val="3E467E"/>
      </a:accent3>
      <a:accent4>
        <a:srgbClr val="303661"/>
      </a:accent4>
      <a:accent5>
        <a:srgbClr val="212644"/>
      </a:accent5>
      <a:accent6>
        <a:srgbClr val="131526"/>
      </a:accent6>
      <a:hlink>
        <a:srgbClr val="0000FF"/>
      </a:hlink>
      <a:folHlink>
        <a:srgbClr val="FF00FF"/>
      </a:folHlink>
    </a:clrScheme>
    <a:fontScheme name="GENARAL LAYOUTS">
      <a:majorFont>
        <a:latin typeface="Calibri"/>
        <a:ea typeface="Calibri"/>
        <a:cs typeface="Calibri"/>
      </a:majorFont>
      <a:minorFont>
        <a:latin typeface="Helvetica"/>
        <a:ea typeface="Helvetica"/>
        <a:cs typeface="Helvetica"/>
      </a:minorFont>
    </a:fontScheme>
    <a:fmtScheme name="GENARAL LAYOUT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2F2F5"/>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801801"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A091B"/>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801801"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A091B"/>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ENARAL LAYOUTS">
  <a:themeElements>
    <a:clrScheme name="GENARAL LAYOUTS">
      <a:dk1>
        <a:srgbClr val="000000"/>
      </a:dk1>
      <a:lt1>
        <a:srgbClr val="FFFFFF"/>
      </a:lt1>
      <a:dk2>
        <a:srgbClr val="A7A7A7"/>
      </a:dk2>
      <a:lt2>
        <a:srgbClr val="535353"/>
      </a:lt2>
      <a:accent1>
        <a:srgbClr val="6F7DE1"/>
      </a:accent1>
      <a:accent2>
        <a:srgbClr val="C0C0C8"/>
      </a:accent2>
      <a:accent3>
        <a:srgbClr val="3E467E"/>
      </a:accent3>
      <a:accent4>
        <a:srgbClr val="303661"/>
      </a:accent4>
      <a:accent5>
        <a:srgbClr val="212644"/>
      </a:accent5>
      <a:accent6>
        <a:srgbClr val="131526"/>
      </a:accent6>
      <a:hlink>
        <a:srgbClr val="0000FF"/>
      </a:hlink>
      <a:folHlink>
        <a:srgbClr val="FF00FF"/>
      </a:folHlink>
    </a:clrScheme>
    <a:fontScheme name="GENARAL LAYOUTS">
      <a:majorFont>
        <a:latin typeface="Calibri"/>
        <a:ea typeface="Calibri"/>
        <a:cs typeface="Calibri"/>
      </a:majorFont>
      <a:minorFont>
        <a:latin typeface="Helvetica"/>
        <a:ea typeface="Helvetica"/>
        <a:cs typeface="Helvetica"/>
      </a:minorFont>
    </a:fontScheme>
    <a:fmtScheme name="GENARAL LAYOUT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2F2F5"/>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801801"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A091B"/>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801801"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A091B"/>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